
<file path=[Content_Types].xml><?xml version="1.0" encoding="utf-8"?>
<Types xmlns="http://schemas.openxmlformats.org/package/2006/content-types">
  <Default Extension="jpg" ContentType="image/jpeg"/>
  <Default Extension="mp4" ContentType="video/mp4"/>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89" r:id="rId1"/>
  </p:sldMasterIdLst>
  <p:notesMasterIdLst>
    <p:notesMasterId r:id="rId25"/>
  </p:notesMasterIdLst>
  <p:handoutMasterIdLst>
    <p:handoutMasterId r:id="rId26"/>
  </p:handoutMasterIdLst>
  <p:sldIdLst>
    <p:sldId id="326" r:id="rId2"/>
    <p:sldId id="327" r:id="rId3"/>
    <p:sldId id="335" r:id="rId4"/>
    <p:sldId id="367" r:id="rId5"/>
    <p:sldId id="368" r:id="rId6"/>
    <p:sldId id="358" r:id="rId7"/>
    <p:sldId id="362" r:id="rId8"/>
    <p:sldId id="363" r:id="rId9"/>
    <p:sldId id="369" r:id="rId10"/>
    <p:sldId id="370" r:id="rId11"/>
    <p:sldId id="371" r:id="rId12"/>
    <p:sldId id="366" r:id="rId13"/>
    <p:sldId id="373" r:id="rId14"/>
    <p:sldId id="359" r:id="rId15"/>
    <p:sldId id="372" r:id="rId16"/>
    <p:sldId id="374" r:id="rId17"/>
    <p:sldId id="364" r:id="rId18"/>
    <p:sldId id="375" r:id="rId19"/>
    <p:sldId id="376" r:id="rId20"/>
    <p:sldId id="360" r:id="rId21"/>
    <p:sldId id="365" r:id="rId22"/>
    <p:sldId id="356" r:id="rId23"/>
    <p:sldId id="312" r:id="rId24"/>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3333"/>
    <a:srgbClr val="616161"/>
    <a:srgbClr val="492E8A"/>
    <a:srgbClr val="47C8F5"/>
    <a:srgbClr val="F3981F"/>
    <a:srgbClr val="0D6F97"/>
    <a:srgbClr val="F15C5D"/>
    <a:srgbClr val="4DC1B8"/>
    <a:srgbClr val="3F80CD"/>
    <a:srgbClr val="A600D7"/>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62"/>
    <p:restoredTop sz="84569" autoAdjust="0"/>
  </p:normalViewPr>
  <p:slideViewPr>
    <p:cSldViewPr snapToGrid="0" snapToObjects="1">
      <p:cViewPr varScale="1">
        <p:scale>
          <a:sx n="128" d="100"/>
          <a:sy n="128" d="100"/>
        </p:scale>
        <p:origin x="1616" y="160"/>
      </p:cViewPr>
      <p:guideLst>
        <p:guide orient="horz" pos="162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95" d="100"/>
          <a:sy n="95" d="100"/>
        </p:scale>
        <p:origin x="2512"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5281E343-34C4-3E47-B423-F0DB520B7DF5}" type="datetimeFigureOut">
              <a:rPr lang="en-US" smtClean="0"/>
              <a:t>2/26/20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74A1EB0-3428-2940-A369-DB01C39A424A}" type="slidenum">
              <a:rPr lang="en-US" smtClean="0"/>
              <a:t>‹#›</a:t>
            </a:fld>
            <a:endParaRPr lang="en-US"/>
          </a:p>
        </p:txBody>
      </p:sp>
    </p:spTree>
    <p:extLst>
      <p:ext uri="{BB962C8B-B14F-4D97-AF65-F5344CB8AC3E}">
        <p14:creationId xmlns:p14="http://schemas.microsoft.com/office/powerpoint/2010/main" val="1706412072"/>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g>
</file>

<file path=ppt/media/image10.jpg>
</file>

<file path=ppt/media/image11.jp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png>
</file>

<file path=ppt/media/image22.png>
</file>

<file path=ppt/media/image23.png>
</file>

<file path=ppt/media/image24.png>
</file>

<file path=ppt/media/image25.png>
</file>

<file path=ppt/media/image26.tiff>
</file>

<file path=ppt/media/image27.tiff>
</file>

<file path=ppt/media/image28.tiff>
</file>

<file path=ppt/media/image3.png>
</file>

<file path=ppt/media/image4.jpg>
</file>

<file path=ppt/media/image5.png>
</file>

<file path=ppt/media/image6.jpg>
</file>

<file path=ppt/media/image7.jpg>
</file>

<file path=ppt/media/image8.jpg>
</file>

<file path=ppt/media/image9.jp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FEB15A-4DDC-D641-947F-5F403240A7D1}" type="datetimeFigureOut">
              <a:rPr lang="en-US" smtClean="0"/>
              <a:t>2/26/20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784E40-06EC-EE40-8F89-4CF1BDB96A1E}" type="slidenum">
              <a:rPr lang="en-US" smtClean="0"/>
              <a:t>‹#›</a:t>
            </a:fld>
            <a:endParaRPr lang="en-US"/>
          </a:p>
        </p:txBody>
      </p:sp>
    </p:spTree>
    <p:extLst>
      <p:ext uri="{BB962C8B-B14F-4D97-AF65-F5344CB8AC3E}">
        <p14:creationId xmlns:p14="http://schemas.microsoft.com/office/powerpoint/2010/main" val="7052233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nanonets.com/blog/data-augmentation-how-to-use-deep-learning-when-you-have-limited-data-part-2/" TargetMode="External"/><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nanonets.com/blog/data-augmentation-how-to-use-deep-learning-when-you-have-limited-data-part-2/"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fld id="{91784E40-06EC-EE40-8F89-4CF1BDB96A1E}" type="slidenum">
              <a:rPr lang="en-US" smtClean="0"/>
              <a:t>1</a:t>
            </a:fld>
            <a:endParaRPr lang="en-US"/>
          </a:p>
        </p:txBody>
      </p:sp>
    </p:spTree>
    <p:extLst>
      <p:ext uri="{BB962C8B-B14F-4D97-AF65-F5344CB8AC3E}">
        <p14:creationId xmlns:p14="http://schemas.microsoft.com/office/powerpoint/2010/main" val="25516907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1" i="1" kern="1200" dirty="0">
                <a:solidFill>
                  <a:schemeClr val="tx1"/>
                </a:solidFill>
                <a:effectLst/>
                <a:latin typeface="+mn-lt"/>
                <a:ea typeface="+mn-ea"/>
                <a:cs typeface="+mn-cs"/>
              </a:rPr>
              <a:t>Your neural network is only as good as the data you feed it</a:t>
            </a: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10</a:t>
            </a:fld>
            <a:endParaRPr lang="en-US"/>
          </a:p>
        </p:txBody>
      </p:sp>
    </p:spTree>
    <p:extLst>
      <p:ext uri="{BB962C8B-B14F-4D97-AF65-F5344CB8AC3E}">
        <p14:creationId xmlns:p14="http://schemas.microsoft.com/office/powerpoint/2010/main" val="947223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0" i="0" kern="1200" dirty="0">
                <a:solidFill>
                  <a:schemeClr val="tx1"/>
                </a:solidFill>
                <a:effectLst/>
                <a:latin typeface="+mn-lt"/>
                <a:ea typeface="+mn-ea"/>
                <a:cs typeface="+mn-cs"/>
              </a:rPr>
              <a:t>Our optimization goal is to chase that sweet spot where our model’s loss is low</a:t>
            </a:r>
          </a:p>
          <a:p>
            <a:pPr marL="171450" lvl="0" indent="-171450">
              <a:buFont typeface="Arial" panose="020B0604020202020204" pitchFamily="34" charset="0"/>
              <a:buChar char="•"/>
            </a:pPr>
            <a:r>
              <a:rPr lang="en-GB" sz="1200" b="0" i="0" kern="1200" dirty="0">
                <a:solidFill>
                  <a:schemeClr val="tx1"/>
                </a:solidFill>
                <a:effectLst/>
                <a:latin typeface="+mn-lt"/>
                <a:ea typeface="+mn-ea"/>
                <a:cs typeface="+mn-cs"/>
              </a:rPr>
              <a:t>It finds the most obvious features that distinguishes one class from another</a:t>
            </a:r>
          </a:p>
          <a:p>
            <a:pPr marL="171450" lvl="0" indent="-171450">
              <a:buFont typeface="Arial" panose="020B0604020202020204" pitchFamily="34" charset="0"/>
              <a:buChar char="•"/>
            </a:pPr>
            <a:r>
              <a:rPr lang="en-GB" dirty="0">
                <a:hlinkClick r:id="rId3"/>
              </a:rPr>
              <a:t>https://nanonets.com/blog/data-augmentation-how-to-use-deep-learning-when-you-have-limited-data-part-2/</a:t>
            </a:r>
            <a:endParaRPr lang="en-GB" dirty="0"/>
          </a:p>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11</a:t>
            </a:fld>
            <a:endParaRPr lang="en-US"/>
          </a:p>
        </p:txBody>
      </p:sp>
    </p:spTree>
    <p:extLst>
      <p:ext uri="{BB962C8B-B14F-4D97-AF65-F5344CB8AC3E}">
        <p14:creationId xmlns:p14="http://schemas.microsoft.com/office/powerpoint/2010/main" val="35729027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1" i="0" kern="1200" dirty="0">
                <a:solidFill>
                  <a:schemeClr val="tx1"/>
                </a:solidFill>
                <a:effectLst/>
                <a:latin typeface="+mn-lt"/>
                <a:ea typeface="+mn-ea"/>
                <a:cs typeface="+mn-cs"/>
              </a:rPr>
              <a:t>TensorFlow Lite does NOT support RCNN models such as Faster-RCNN! It only supports SSD models</a:t>
            </a: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12</a:t>
            </a:fld>
            <a:endParaRPr lang="en-US"/>
          </a:p>
        </p:txBody>
      </p:sp>
    </p:spTree>
    <p:extLst>
      <p:ext uri="{BB962C8B-B14F-4D97-AF65-F5344CB8AC3E}">
        <p14:creationId xmlns:p14="http://schemas.microsoft.com/office/powerpoint/2010/main" val="40484013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1" i="0" kern="1200" dirty="0">
                <a:solidFill>
                  <a:schemeClr val="tx1"/>
                </a:solidFill>
                <a:effectLst/>
                <a:latin typeface="+mn-lt"/>
                <a:ea typeface="+mn-ea"/>
                <a:cs typeface="+mn-cs"/>
              </a:rPr>
              <a:t>TensorFlow Lite does NOT support RCNN models such as Faster-RCNN! It only supports SSD models</a:t>
            </a:r>
          </a:p>
          <a:p>
            <a:pPr marL="171450" lvl="0" indent="-171450">
              <a:buFont typeface="Arial" panose="020B0604020202020204" pitchFamily="34" charset="0"/>
              <a:buChar char="•"/>
            </a:pPr>
            <a:r>
              <a:rPr lang="en-GB" sz="1200" b="0" i="0" kern="1200" dirty="0">
                <a:solidFill>
                  <a:schemeClr val="tx1"/>
                </a:solidFill>
                <a:effectLst/>
                <a:latin typeface="+mn-lt"/>
                <a:ea typeface="+mn-ea"/>
                <a:cs typeface="+mn-cs"/>
              </a:rPr>
              <a:t>The most important question is not which detector is the best. It may not possible to answer. The real question is which detector and what configurations give us the best balance of speed and accuracy that your application needed.</a:t>
            </a: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13</a:t>
            </a:fld>
            <a:endParaRPr lang="en-US"/>
          </a:p>
        </p:txBody>
      </p:sp>
    </p:spTree>
    <p:extLst>
      <p:ext uri="{BB962C8B-B14F-4D97-AF65-F5344CB8AC3E}">
        <p14:creationId xmlns:p14="http://schemas.microsoft.com/office/powerpoint/2010/main" val="172535218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14</a:t>
            </a:fld>
            <a:endParaRPr lang="en-US"/>
          </a:p>
        </p:txBody>
      </p:sp>
    </p:spTree>
    <p:extLst>
      <p:ext uri="{BB962C8B-B14F-4D97-AF65-F5344CB8AC3E}">
        <p14:creationId xmlns:p14="http://schemas.microsoft.com/office/powerpoint/2010/main" val="15729131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15</a:t>
            </a:fld>
            <a:endParaRPr lang="en-US"/>
          </a:p>
        </p:txBody>
      </p:sp>
    </p:spTree>
    <p:extLst>
      <p:ext uri="{BB962C8B-B14F-4D97-AF65-F5344CB8AC3E}">
        <p14:creationId xmlns:p14="http://schemas.microsoft.com/office/powerpoint/2010/main" val="861182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16</a:t>
            </a:fld>
            <a:endParaRPr lang="en-US"/>
          </a:p>
        </p:txBody>
      </p:sp>
    </p:spTree>
    <p:extLst>
      <p:ext uri="{BB962C8B-B14F-4D97-AF65-F5344CB8AC3E}">
        <p14:creationId xmlns:p14="http://schemas.microsoft.com/office/powerpoint/2010/main" val="652472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17</a:t>
            </a:fld>
            <a:endParaRPr lang="en-US"/>
          </a:p>
        </p:txBody>
      </p:sp>
    </p:spTree>
    <p:extLst>
      <p:ext uri="{BB962C8B-B14F-4D97-AF65-F5344CB8AC3E}">
        <p14:creationId xmlns:p14="http://schemas.microsoft.com/office/powerpoint/2010/main" val="17328684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18</a:t>
            </a:fld>
            <a:endParaRPr lang="en-US"/>
          </a:p>
        </p:txBody>
      </p:sp>
    </p:spTree>
    <p:extLst>
      <p:ext uri="{BB962C8B-B14F-4D97-AF65-F5344CB8AC3E}">
        <p14:creationId xmlns:p14="http://schemas.microsoft.com/office/powerpoint/2010/main" val="37753629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19</a:t>
            </a:fld>
            <a:endParaRPr lang="en-US"/>
          </a:p>
        </p:txBody>
      </p:sp>
    </p:spTree>
    <p:extLst>
      <p:ext uri="{BB962C8B-B14F-4D97-AF65-F5344CB8AC3E}">
        <p14:creationId xmlns:p14="http://schemas.microsoft.com/office/powerpoint/2010/main" val="35988180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91784E40-06EC-EE40-8F89-4CF1BDB96A1E}" type="slidenum">
              <a:rPr lang="en-US" smtClean="0"/>
              <a:t>2</a:t>
            </a:fld>
            <a:endParaRPr lang="en-US"/>
          </a:p>
        </p:txBody>
      </p:sp>
    </p:spTree>
    <p:extLst>
      <p:ext uri="{BB962C8B-B14F-4D97-AF65-F5344CB8AC3E}">
        <p14:creationId xmlns:p14="http://schemas.microsoft.com/office/powerpoint/2010/main" val="121298036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20</a:t>
            </a:fld>
            <a:endParaRPr lang="en-US"/>
          </a:p>
        </p:txBody>
      </p:sp>
    </p:spTree>
    <p:extLst>
      <p:ext uri="{BB962C8B-B14F-4D97-AF65-F5344CB8AC3E}">
        <p14:creationId xmlns:p14="http://schemas.microsoft.com/office/powerpoint/2010/main" val="11839026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21</a:t>
            </a:fld>
            <a:endParaRPr lang="en-US"/>
          </a:p>
        </p:txBody>
      </p:sp>
    </p:spTree>
    <p:extLst>
      <p:ext uri="{BB962C8B-B14F-4D97-AF65-F5344CB8AC3E}">
        <p14:creationId xmlns:p14="http://schemas.microsoft.com/office/powerpoint/2010/main" val="299816574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784E40-06EC-EE40-8F89-4CF1BDB96A1E}" type="slidenum">
              <a:rPr lang="en-US" smtClean="0"/>
              <a:t>22</a:t>
            </a:fld>
            <a:endParaRPr lang="en-US"/>
          </a:p>
        </p:txBody>
      </p:sp>
    </p:spTree>
    <p:extLst>
      <p:ext uri="{BB962C8B-B14F-4D97-AF65-F5344CB8AC3E}">
        <p14:creationId xmlns:p14="http://schemas.microsoft.com/office/powerpoint/2010/main" val="2719290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5"/>
          </p:nvPr>
        </p:nvSpPr>
        <p:spPr/>
        <p:txBody>
          <a:bodyPr/>
          <a:lstStyle/>
          <a:p>
            <a:fld id="{91784E40-06EC-EE40-8F89-4CF1BDB96A1E}" type="slidenum">
              <a:rPr lang="en-US" smtClean="0"/>
              <a:t>3</a:t>
            </a:fld>
            <a:endParaRPr lang="en-US"/>
          </a:p>
        </p:txBody>
      </p:sp>
    </p:spTree>
    <p:extLst>
      <p:ext uri="{BB962C8B-B14F-4D97-AF65-F5344CB8AC3E}">
        <p14:creationId xmlns:p14="http://schemas.microsoft.com/office/powerpoint/2010/main" val="34308076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4</a:t>
            </a:fld>
            <a:endParaRPr lang="en-US"/>
          </a:p>
        </p:txBody>
      </p:sp>
    </p:spTree>
    <p:extLst>
      <p:ext uri="{BB962C8B-B14F-4D97-AF65-F5344CB8AC3E}">
        <p14:creationId xmlns:p14="http://schemas.microsoft.com/office/powerpoint/2010/main" val="5638292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6</a:t>
            </a:fld>
            <a:endParaRPr lang="en-US"/>
          </a:p>
        </p:txBody>
      </p:sp>
    </p:spTree>
    <p:extLst>
      <p:ext uri="{BB962C8B-B14F-4D97-AF65-F5344CB8AC3E}">
        <p14:creationId xmlns:p14="http://schemas.microsoft.com/office/powerpoint/2010/main" val="4041111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7</a:t>
            </a:fld>
            <a:endParaRPr lang="en-US"/>
          </a:p>
        </p:txBody>
      </p:sp>
    </p:spTree>
    <p:extLst>
      <p:ext uri="{BB962C8B-B14F-4D97-AF65-F5344CB8AC3E}">
        <p14:creationId xmlns:p14="http://schemas.microsoft.com/office/powerpoint/2010/main" val="34728870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1" i="1" kern="1200" dirty="0">
                <a:solidFill>
                  <a:schemeClr val="tx1"/>
                </a:solidFill>
                <a:effectLst/>
                <a:latin typeface="+mn-lt"/>
                <a:ea typeface="+mn-ea"/>
                <a:cs typeface="+mn-cs"/>
              </a:rPr>
              <a:t>Your neural network is only as good as the data you feed it</a:t>
            </a: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8</a:t>
            </a:fld>
            <a:endParaRPr lang="en-US"/>
          </a:p>
        </p:txBody>
      </p:sp>
    </p:spTree>
    <p:extLst>
      <p:ext uri="{BB962C8B-B14F-4D97-AF65-F5344CB8AC3E}">
        <p14:creationId xmlns:p14="http://schemas.microsoft.com/office/powerpoint/2010/main" val="225690554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lvl="0" indent="-171450">
              <a:buFont typeface="Arial" panose="020B0604020202020204" pitchFamily="34" charset="0"/>
              <a:buChar char="•"/>
            </a:pPr>
            <a:r>
              <a:rPr lang="en-GB" sz="1200" b="0" i="0" kern="1200" dirty="0">
                <a:solidFill>
                  <a:schemeClr val="tx1"/>
                </a:solidFill>
                <a:effectLst/>
                <a:latin typeface="+mn-lt"/>
                <a:ea typeface="+mn-ea"/>
                <a:cs typeface="+mn-cs"/>
              </a:rPr>
              <a:t>Our optimization goal is to chase that sweet spot where our model’s loss is low</a:t>
            </a:r>
          </a:p>
          <a:p>
            <a:pPr marL="171450" lvl="0" indent="-171450">
              <a:buFont typeface="Arial" panose="020B0604020202020204" pitchFamily="34" charset="0"/>
              <a:buChar char="•"/>
            </a:pPr>
            <a:r>
              <a:rPr lang="en-GB" sz="1200" b="0" i="0" kern="1200" dirty="0">
                <a:solidFill>
                  <a:schemeClr val="tx1"/>
                </a:solidFill>
                <a:effectLst/>
                <a:latin typeface="+mn-lt"/>
                <a:ea typeface="+mn-ea"/>
                <a:cs typeface="+mn-cs"/>
              </a:rPr>
              <a:t>It finds the most obvious features that distinguishes one class from another</a:t>
            </a:r>
          </a:p>
          <a:p>
            <a:pPr marL="171450" lvl="0" indent="-171450">
              <a:buFont typeface="Arial" panose="020B0604020202020204" pitchFamily="34" charset="0"/>
              <a:buChar char="•"/>
            </a:pPr>
            <a:r>
              <a:rPr lang="en-GB" dirty="0">
                <a:hlinkClick r:id="rId3"/>
              </a:rPr>
              <a:t>https://nanonets.com/blog/data-augmentation-how-to-use-deep-learning-when-you-have-limited-data-part-2/</a:t>
            </a:r>
            <a:endParaRPr lang="en-GB" dirty="0"/>
          </a:p>
          <a:p>
            <a:pPr marL="171450" lvl="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91784E40-06EC-EE40-8F89-4CF1BDB96A1E}" type="slidenum">
              <a:rPr lang="en-US" smtClean="0"/>
              <a:t>9</a:t>
            </a:fld>
            <a:endParaRPr lang="en-US"/>
          </a:p>
        </p:txBody>
      </p:sp>
    </p:spTree>
    <p:extLst>
      <p:ext uri="{BB962C8B-B14F-4D97-AF65-F5344CB8AC3E}">
        <p14:creationId xmlns:p14="http://schemas.microsoft.com/office/powerpoint/2010/main" val="21566451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9.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0.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ext Placeholder 9"/>
          <p:cNvSpPr>
            <a:spLocks noGrp="1"/>
          </p:cNvSpPr>
          <p:nvPr>
            <p:ph type="body" sz="quarter" idx="13" hasCustomPrompt="1"/>
          </p:nvPr>
        </p:nvSpPr>
        <p:spPr>
          <a:xfrm>
            <a:off x="685800" y="1663685"/>
            <a:ext cx="7772400" cy="935177"/>
          </a:xfrm>
        </p:spPr>
        <p:txBody>
          <a:bodyPr anchor="b" anchorCtr="0">
            <a:normAutofit/>
          </a:bodyPr>
          <a:lstStyle>
            <a:lvl1pPr marL="0" indent="0">
              <a:buFontTx/>
              <a:buNone/>
              <a:defRPr sz="4000" b="1" baseline="0"/>
            </a:lvl1pPr>
          </a:lstStyle>
          <a:p>
            <a:pPr lvl="0"/>
            <a:r>
              <a:rPr lang="en-US" dirty="0"/>
              <a:t>Keynote Title</a:t>
            </a:r>
          </a:p>
        </p:txBody>
      </p:sp>
      <p:sp>
        <p:nvSpPr>
          <p:cNvPr id="11" name="Text Placeholder 9"/>
          <p:cNvSpPr>
            <a:spLocks noGrp="1"/>
          </p:cNvSpPr>
          <p:nvPr>
            <p:ph type="body" sz="quarter" idx="14" hasCustomPrompt="1"/>
          </p:nvPr>
        </p:nvSpPr>
        <p:spPr>
          <a:xfrm>
            <a:off x="685800" y="2604653"/>
            <a:ext cx="7772400" cy="590723"/>
          </a:xfrm>
        </p:spPr>
        <p:txBody>
          <a:bodyPr anchor="t" anchorCtr="0">
            <a:normAutofit/>
          </a:bodyPr>
          <a:lstStyle>
            <a:lvl1pPr marL="0" indent="0">
              <a:buFontTx/>
              <a:buNone/>
              <a:defRPr sz="2800" b="1" baseline="0"/>
            </a:lvl1pPr>
          </a:lstStyle>
          <a:p>
            <a:pPr lvl="0"/>
            <a:r>
              <a:rPr lang="en-US" dirty="0"/>
              <a:t>Subtitle</a:t>
            </a:r>
          </a:p>
        </p:txBody>
      </p:sp>
      <p:sp>
        <p:nvSpPr>
          <p:cNvPr id="17" name="Text Placeholder 16"/>
          <p:cNvSpPr>
            <a:spLocks noGrp="1"/>
          </p:cNvSpPr>
          <p:nvPr>
            <p:ph type="body" sz="quarter" idx="15" hasCustomPrompt="1"/>
          </p:nvPr>
        </p:nvSpPr>
        <p:spPr>
          <a:xfrm>
            <a:off x="685800" y="4082909"/>
            <a:ext cx="6400800" cy="315913"/>
          </a:xfrm>
        </p:spPr>
        <p:txBody>
          <a:bodyPr>
            <a:noAutofit/>
          </a:bodyPr>
          <a:lstStyle>
            <a:lvl1pPr marL="0" indent="0">
              <a:buFontTx/>
              <a:buNone/>
              <a:defRPr sz="1400"/>
            </a:lvl1pPr>
            <a:lvl2pPr marL="457200" indent="0">
              <a:buFontTx/>
              <a:buNone/>
              <a:defRPr sz="1100"/>
            </a:lvl2pPr>
            <a:lvl3pPr marL="914400" indent="0">
              <a:buFontTx/>
              <a:buNone/>
              <a:defRPr sz="1050"/>
            </a:lvl3pPr>
            <a:lvl4pPr marL="1371600" indent="0">
              <a:buFontTx/>
              <a:buNone/>
              <a:defRPr sz="1000"/>
            </a:lvl4pPr>
            <a:lvl5pPr marL="1828800" indent="0">
              <a:buFontTx/>
              <a:buNone/>
              <a:defRPr sz="1000"/>
            </a:lvl5pPr>
          </a:lstStyle>
          <a:p>
            <a:pPr lvl="0"/>
            <a:r>
              <a:rPr lang="en-US" dirty="0"/>
              <a:t>Title, Company</a:t>
            </a:r>
          </a:p>
        </p:txBody>
      </p:sp>
      <p:sp>
        <p:nvSpPr>
          <p:cNvPr id="18" name="Text Placeholder 16"/>
          <p:cNvSpPr>
            <a:spLocks noGrp="1"/>
          </p:cNvSpPr>
          <p:nvPr>
            <p:ph type="body" sz="quarter" idx="16" hasCustomPrompt="1"/>
          </p:nvPr>
        </p:nvSpPr>
        <p:spPr>
          <a:xfrm>
            <a:off x="685800" y="4406525"/>
            <a:ext cx="6400800" cy="315913"/>
          </a:xfrm>
        </p:spPr>
        <p:txBody>
          <a:bodyPr>
            <a:noAutofit/>
          </a:bodyPr>
          <a:lstStyle>
            <a:lvl1pPr marL="0" indent="0">
              <a:buFontTx/>
              <a:buNone/>
              <a:defRPr sz="1400"/>
            </a:lvl1pPr>
            <a:lvl2pPr marL="457200" indent="0">
              <a:buFontTx/>
              <a:buNone/>
              <a:defRPr sz="1100"/>
            </a:lvl2pPr>
            <a:lvl3pPr marL="914400" indent="0">
              <a:buFontTx/>
              <a:buNone/>
              <a:defRPr sz="1050"/>
            </a:lvl3pPr>
            <a:lvl4pPr marL="1371600" indent="0">
              <a:buFontTx/>
              <a:buNone/>
              <a:defRPr sz="1000"/>
            </a:lvl4pPr>
            <a:lvl5pPr marL="1828800" indent="0">
              <a:buFontTx/>
              <a:buNone/>
              <a:defRPr sz="1000"/>
            </a:lvl5pPr>
          </a:lstStyle>
          <a:p>
            <a:pPr lvl="0"/>
            <a:r>
              <a:rPr lang="en-US" dirty="0"/>
              <a:t>Twitter handle</a:t>
            </a:r>
          </a:p>
        </p:txBody>
      </p:sp>
      <p:sp>
        <p:nvSpPr>
          <p:cNvPr id="21" name="Text Placeholder 20"/>
          <p:cNvSpPr>
            <a:spLocks noGrp="1"/>
          </p:cNvSpPr>
          <p:nvPr>
            <p:ph type="body" sz="quarter" idx="17" hasCustomPrompt="1"/>
          </p:nvPr>
        </p:nvSpPr>
        <p:spPr>
          <a:xfrm>
            <a:off x="685800" y="3657600"/>
            <a:ext cx="6400800" cy="425450"/>
          </a:xfrm>
        </p:spPr>
        <p:txBody>
          <a:bodyPr anchor="ctr" anchorCtr="0">
            <a:normAutofit/>
          </a:bodyPr>
          <a:lstStyle>
            <a:lvl1pPr marL="0" indent="0">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dirty="0"/>
              <a:t>Speaker Name</a:t>
            </a:r>
          </a:p>
        </p:txBody>
      </p:sp>
    </p:spTree>
    <p:extLst>
      <p:ext uri="{BB962C8B-B14F-4D97-AF65-F5344CB8AC3E}">
        <p14:creationId xmlns:p14="http://schemas.microsoft.com/office/powerpoint/2010/main" val="16058169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ection Header [Cloud]">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1724954"/>
            <a:ext cx="6676139" cy="1941388"/>
          </a:xfrm>
        </p:spPr>
        <p:txBody>
          <a:bodyPr anchor="b"/>
          <a:lstStyle>
            <a:lvl1pPr algn="l">
              <a:defRPr b="1"/>
            </a:lvl1pPr>
          </a:lstStyle>
          <a:p>
            <a:r>
              <a:rPr lang="en-US" dirty="0"/>
              <a:t>[Section Header] </a:t>
            </a:r>
            <a:br>
              <a:rPr lang="en-US" dirty="0"/>
            </a:br>
            <a:r>
              <a:rPr lang="en-US" dirty="0"/>
              <a:t>Click to insert section title</a:t>
            </a:r>
          </a:p>
        </p:txBody>
      </p:sp>
      <p:pic>
        <p:nvPicPr>
          <p:cNvPr id="7" name="Picture 6"/>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3880288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UX]">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1724954"/>
            <a:ext cx="6676139" cy="1941388"/>
          </a:xfrm>
        </p:spPr>
        <p:txBody>
          <a:bodyPr anchor="b"/>
          <a:lstStyle>
            <a:lvl1pPr algn="l">
              <a:defRPr b="1"/>
            </a:lvl1pPr>
          </a:lstStyle>
          <a:p>
            <a:r>
              <a:rPr lang="en-US" dirty="0"/>
              <a:t>[Section Header] </a:t>
            </a:r>
            <a:br>
              <a:rPr lang="en-US" dirty="0"/>
            </a:br>
            <a:r>
              <a:rPr lang="en-US" dirty="0"/>
              <a:t>Click to insert section title</a:t>
            </a:r>
          </a:p>
        </p:txBody>
      </p:sp>
      <p:pic>
        <p:nvPicPr>
          <p:cNvPr id="7" name="Picture 6"/>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19808336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ection Header [IoT]">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1724954"/>
            <a:ext cx="6676139" cy="1941388"/>
          </a:xfrm>
        </p:spPr>
        <p:txBody>
          <a:bodyPr anchor="b"/>
          <a:lstStyle>
            <a:lvl1pPr algn="l">
              <a:defRPr b="1"/>
            </a:lvl1pPr>
          </a:lstStyle>
          <a:p>
            <a:r>
              <a:rPr lang="en-US" dirty="0"/>
              <a:t>[Section Header] </a:t>
            </a:r>
            <a:br>
              <a:rPr lang="en-US" dirty="0"/>
            </a:br>
            <a:r>
              <a:rPr lang="en-US" dirty="0"/>
              <a:t>Click to insert section title</a:t>
            </a:r>
          </a:p>
        </p:txBody>
      </p:sp>
      <p:pic>
        <p:nvPicPr>
          <p:cNvPr id="7" name="Picture 6"/>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2804145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ection Header [DevOps]">
    <p:bg>
      <p:bgPr>
        <a:blipFill rotWithShape="1">
          <a:blip r:embed="rId2"/>
          <a:stretch>
            <a:fillRect/>
          </a:stretch>
        </a:blipFill>
        <a:effectLst/>
      </p:bgPr>
    </p:bg>
    <p:spTree>
      <p:nvGrpSpPr>
        <p:cNvPr id="1" name=""/>
        <p:cNvGrpSpPr/>
        <p:nvPr/>
      </p:nvGrpSpPr>
      <p:grpSpPr>
        <a:xfrm>
          <a:off x="0" y="0"/>
          <a:ext cx="0" cy="0"/>
          <a:chOff x="0" y="0"/>
          <a:chExt cx="0" cy="0"/>
        </a:xfrm>
      </p:grpSpPr>
      <p:sp>
        <p:nvSpPr>
          <p:cNvPr id="8" name="Title 1"/>
          <p:cNvSpPr>
            <a:spLocks noGrp="1"/>
          </p:cNvSpPr>
          <p:nvPr>
            <p:ph type="title" hasCustomPrompt="1"/>
          </p:nvPr>
        </p:nvSpPr>
        <p:spPr>
          <a:xfrm>
            <a:off x="457200" y="1724954"/>
            <a:ext cx="6676139" cy="1941388"/>
          </a:xfrm>
        </p:spPr>
        <p:txBody>
          <a:bodyPr anchor="b"/>
          <a:lstStyle>
            <a:lvl1pPr algn="l">
              <a:defRPr b="1"/>
            </a:lvl1pPr>
          </a:lstStyle>
          <a:p>
            <a:r>
              <a:rPr lang="en-US" dirty="0"/>
              <a:t>[Section Header] </a:t>
            </a:r>
            <a:br>
              <a:rPr lang="en-US" dirty="0"/>
            </a:br>
            <a:r>
              <a:rPr lang="en-US" dirty="0"/>
              <a:t>Click to insert section title</a:t>
            </a:r>
          </a:p>
        </p:txBody>
      </p:sp>
      <p:pic>
        <p:nvPicPr>
          <p:cNvPr id="7" name="Picture 6"/>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724484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Title 1"/>
          <p:cNvSpPr>
            <a:spLocks noGrp="1"/>
          </p:cNvSpPr>
          <p:nvPr>
            <p:ph type="ctrTitle"/>
          </p:nvPr>
        </p:nvSpPr>
        <p:spPr>
          <a:xfrm>
            <a:off x="977462" y="1597819"/>
            <a:ext cx="7189076" cy="1102519"/>
          </a:xfrm>
        </p:spPr>
        <p:txBody>
          <a:bodyPr/>
          <a:lstStyle>
            <a:lvl1pPr algn="ctr">
              <a:defRPr/>
            </a:lvl1pPr>
          </a:lstStyle>
          <a:p>
            <a:r>
              <a:rPr lang="en-US" dirty="0"/>
              <a:t>Click to edit Master title style</a:t>
            </a:r>
          </a:p>
        </p:txBody>
      </p:sp>
      <p:sp>
        <p:nvSpPr>
          <p:cNvPr id="3" name="Subtitle 2"/>
          <p:cNvSpPr>
            <a:spLocks noGrp="1"/>
          </p:cNvSpPr>
          <p:nvPr>
            <p:ph type="subTitle" idx="1" hasCustomPrompt="1"/>
          </p:nvPr>
        </p:nvSpPr>
        <p:spPr>
          <a:xfrm>
            <a:off x="1371600" y="2700338"/>
            <a:ext cx="6400800" cy="1314450"/>
          </a:xfrm>
        </p:spPr>
        <p:txBody>
          <a:bodyPr/>
          <a:lstStyle>
            <a:lvl1pPr marL="0" indent="0" algn="ctr">
              <a:buNone/>
              <a:defRPr>
                <a:solidFill>
                  <a:schemeClr val="bg1">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subtitle style</a:t>
            </a:r>
          </a:p>
        </p:txBody>
      </p:sp>
      <p:pic>
        <p:nvPicPr>
          <p:cNvPr id="11" name="Picture 10"/>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9" name="Rectangle 8"/>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634089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t Call-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977462" y="1114343"/>
            <a:ext cx="7189076" cy="2942650"/>
          </a:xfrm>
        </p:spPr>
        <p:txBody>
          <a:bodyPr/>
          <a:lstStyle>
            <a:lvl1pPr algn="ctr">
              <a:defRPr b="0">
                <a:latin typeface="+mj-lt"/>
              </a:defRPr>
            </a:lvl1pPr>
          </a:lstStyle>
          <a:p>
            <a:r>
              <a:rPr lang="en-US" dirty="0"/>
              <a:t>Click to edit Master title style</a:t>
            </a:r>
          </a:p>
        </p:txBody>
      </p:sp>
      <p:pic>
        <p:nvPicPr>
          <p:cNvPr id="11" name="Picture 10"/>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Vertical]">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5143500"/>
          </a:xfrm>
        </p:spPr>
        <p:txBody>
          <a:bodyPr/>
          <a:lstStyle>
            <a:lvl1pPr marL="0" indent="0" algn="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a:p>
            <a:r>
              <a:rPr lang="en-US" dirty="0"/>
              <a:t>   Drag picture to placeholder</a:t>
            </a:r>
          </a:p>
          <a:p>
            <a:r>
              <a:rPr lang="en-US" dirty="0"/>
              <a:t>or click icon to add picture</a:t>
            </a:r>
          </a:p>
        </p:txBody>
      </p:sp>
      <p:sp>
        <p:nvSpPr>
          <p:cNvPr id="6" name="Title 1"/>
          <p:cNvSpPr>
            <a:spLocks noGrp="1"/>
          </p:cNvSpPr>
          <p:nvPr>
            <p:ph type="title" hasCustomPrompt="1"/>
          </p:nvPr>
        </p:nvSpPr>
        <p:spPr>
          <a:xfrm>
            <a:off x="0" y="0"/>
            <a:ext cx="3124200" cy="5143500"/>
          </a:xfrm>
          <a:solidFill>
            <a:schemeClr val="accent1">
              <a:alpha val="80000"/>
            </a:schemeClr>
          </a:solidFill>
        </p:spPr>
        <p:txBody>
          <a:bodyPr lIns="274320" tIns="914400" rIns="274320" bIns="914400" anchor="ctr" anchorCtr="0">
            <a:noAutofit/>
          </a:bodyPr>
          <a:lstStyle>
            <a:lvl1pPr algn="l">
              <a:defRPr sz="2400" b="0" baseline="0"/>
            </a:lvl1pPr>
          </a:lstStyle>
          <a:p>
            <a:r>
              <a:rPr lang="en-US" dirty="0"/>
              <a:t>Click to add content</a:t>
            </a:r>
          </a:p>
        </p:txBody>
      </p:sp>
      <p:pic>
        <p:nvPicPr>
          <p:cNvPr id="5" name="Picture 4"/>
          <p:cNvPicPr>
            <a:picLocks noChangeAspect="1"/>
          </p:cNvPicPr>
          <p:nvPr userDrawn="1"/>
        </p:nvPicPr>
        <p:blipFill>
          <a:blip r:embed="rId2">
            <a:alphaModFix amt="4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500811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Picture with Caption [Horizontal]">
    <p:bg>
      <p:bgPr>
        <a:solidFill>
          <a:schemeClr val="tx1">
            <a:lumMod val="50000"/>
            <a:lumOff val="50000"/>
          </a:schemeClr>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5143500"/>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a:p>
            <a:endParaRPr lang="en-US" dirty="0"/>
          </a:p>
          <a:p>
            <a:r>
              <a:rPr lang="en-US" dirty="0"/>
              <a:t>   Drag picture to placeholder</a:t>
            </a:r>
          </a:p>
          <a:p>
            <a:r>
              <a:rPr lang="en-US" dirty="0"/>
              <a:t>or click icon to add picture</a:t>
            </a:r>
          </a:p>
        </p:txBody>
      </p:sp>
      <p:sp>
        <p:nvSpPr>
          <p:cNvPr id="6" name="Title 1"/>
          <p:cNvSpPr>
            <a:spLocks noGrp="1"/>
          </p:cNvSpPr>
          <p:nvPr>
            <p:ph type="title" hasCustomPrompt="1"/>
          </p:nvPr>
        </p:nvSpPr>
        <p:spPr>
          <a:xfrm>
            <a:off x="0" y="3402106"/>
            <a:ext cx="9143999" cy="1741394"/>
          </a:xfrm>
          <a:solidFill>
            <a:schemeClr val="accent1">
              <a:alpha val="80000"/>
            </a:schemeClr>
          </a:solidFill>
        </p:spPr>
        <p:txBody>
          <a:bodyPr lIns="914400" tIns="274320" rIns="914400" bIns="274320" anchor="ctr" anchorCtr="0">
            <a:noAutofit/>
          </a:bodyPr>
          <a:lstStyle>
            <a:lvl1pPr algn="l">
              <a:defRPr sz="2400" b="0" baseline="0"/>
            </a:lvl1pPr>
          </a:lstStyle>
          <a:p>
            <a:r>
              <a:rPr lang="en-US" dirty="0"/>
              <a:t>Click to add content</a:t>
            </a:r>
          </a:p>
        </p:txBody>
      </p:sp>
      <p:pic>
        <p:nvPicPr>
          <p:cNvPr id="7" name="Picture 6"/>
          <p:cNvPicPr>
            <a:picLocks noChangeAspect="1"/>
          </p:cNvPicPr>
          <p:nvPr userDrawn="1"/>
        </p:nvPicPr>
        <p:blipFill>
          <a:blip r:embed="rId2">
            <a:alphaModFix amt="4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Picture with Caption 2">
    <p:bg>
      <p:bgPr>
        <a:solidFill>
          <a:schemeClr val="accent1"/>
        </a:solidFill>
        <a:effectLst/>
      </p:bgPr>
    </p:bg>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0" y="0"/>
            <a:ext cx="9144000" cy="3184634"/>
          </a:xfrm>
        </p:spPr>
        <p:txBody>
          <a:bodyP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a:p>
            <a:endParaRPr lang="en-US" dirty="0"/>
          </a:p>
          <a:p>
            <a:r>
              <a:rPr lang="en-US" dirty="0"/>
              <a:t>   Drag picture to placeholder</a:t>
            </a:r>
          </a:p>
          <a:p>
            <a:r>
              <a:rPr lang="en-US" dirty="0"/>
              <a:t>or click icon to add picture</a:t>
            </a:r>
          </a:p>
        </p:txBody>
      </p:sp>
      <p:pic>
        <p:nvPicPr>
          <p:cNvPr id="7" name="Picture 6"/>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5" name="Title 1"/>
          <p:cNvSpPr>
            <a:spLocks noGrp="1"/>
          </p:cNvSpPr>
          <p:nvPr>
            <p:ph type="ctrTitle"/>
          </p:nvPr>
        </p:nvSpPr>
        <p:spPr>
          <a:xfrm>
            <a:off x="977462" y="3478924"/>
            <a:ext cx="7189076" cy="1040524"/>
          </a:xfrm>
        </p:spPr>
        <p:txBody>
          <a:bodyPr>
            <a:normAutofit/>
          </a:bodyPr>
          <a:lstStyle>
            <a:lvl1pPr algn="ctr">
              <a:defRPr sz="2400" b="0">
                <a:latin typeface="+mj-lt"/>
              </a:defRPr>
            </a:lvl1pPr>
          </a:lstStyle>
          <a:p>
            <a:r>
              <a:rPr lang="en-US" dirty="0"/>
              <a:t>Click to edit Master title style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 Items Call-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6" name="Picture Placeholder 25"/>
          <p:cNvSpPr>
            <a:spLocks noGrp="1"/>
          </p:cNvSpPr>
          <p:nvPr>
            <p:ph type="pic" sz="quarter" idx="13"/>
          </p:nvPr>
        </p:nvSpPr>
        <p:spPr>
          <a:xfrm>
            <a:off x="774965" y="1313253"/>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baseline="0">
                <a:solidFill>
                  <a:schemeClr val="tx1"/>
                </a:solidFill>
                <a:latin typeface="+mj-lt"/>
              </a:defRPr>
            </a:lvl1pPr>
          </a:lstStyle>
          <a:p>
            <a:pPr lvl="0"/>
            <a:r>
              <a:rPr lang="en-US" noProof="0" dirty="0"/>
              <a:t>Drag picture to placeholder or click icon to add</a:t>
            </a:r>
          </a:p>
        </p:txBody>
      </p:sp>
      <p:sp>
        <p:nvSpPr>
          <p:cNvPr id="7" name="Picture Placeholder 25"/>
          <p:cNvSpPr>
            <a:spLocks noGrp="1"/>
          </p:cNvSpPr>
          <p:nvPr>
            <p:ph type="pic" sz="quarter" idx="14"/>
          </p:nvPr>
        </p:nvSpPr>
        <p:spPr>
          <a:xfrm>
            <a:off x="3422986" y="1313253"/>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dirty="0"/>
              <a:t>Drag picture to placeholder or click icon to add</a:t>
            </a:r>
          </a:p>
        </p:txBody>
      </p:sp>
      <p:sp>
        <p:nvSpPr>
          <p:cNvPr id="8" name="Picture Placeholder 25"/>
          <p:cNvSpPr>
            <a:spLocks noGrp="1"/>
          </p:cNvSpPr>
          <p:nvPr>
            <p:ph type="pic" sz="quarter" idx="15"/>
          </p:nvPr>
        </p:nvSpPr>
        <p:spPr>
          <a:xfrm>
            <a:off x="6087503" y="1313253"/>
            <a:ext cx="2305968" cy="2305968"/>
          </a:xfrm>
          <a:prstGeom prst="ellipse">
            <a:avLst/>
          </a:prstGeom>
          <a:solidFill>
            <a:schemeClr val="bg1">
              <a:alpha val="30000"/>
            </a:schemeClr>
          </a:solidFill>
          <a:ln>
            <a:noFill/>
          </a:ln>
          <a:effectLst/>
        </p:spPr>
        <p:txBody>
          <a:bodyPr lIns="91424" tIns="45712" rIns="91424" bIns="45712" anchor="ctr" anchorCtr="0"/>
          <a:lstStyle>
            <a:lvl1pPr algn="l">
              <a:buFontTx/>
              <a:buNone/>
              <a:defRPr sz="1300">
                <a:solidFill>
                  <a:schemeClr val="tx1"/>
                </a:solidFill>
                <a:latin typeface="+mj-lt"/>
              </a:defRPr>
            </a:lvl1pPr>
          </a:lstStyle>
          <a:p>
            <a:pPr lvl="0"/>
            <a:r>
              <a:rPr lang="en-US" noProof="0"/>
              <a:t>Drag picture to placeholder or click icon to add</a:t>
            </a:r>
            <a:endParaRPr lang="en-US" noProof="0" dirty="0"/>
          </a:p>
        </p:txBody>
      </p:sp>
      <p:sp>
        <p:nvSpPr>
          <p:cNvPr id="9" name="Text Placeholder 17"/>
          <p:cNvSpPr>
            <a:spLocks noGrp="1"/>
          </p:cNvSpPr>
          <p:nvPr>
            <p:ph type="body" sz="quarter" idx="16"/>
          </p:nvPr>
        </p:nvSpPr>
        <p:spPr>
          <a:xfrm>
            <a:off x="788797" y="3789055"/>
            <a:ext cx="2292136" cy="603661"/>
          </a:xfrm>
          <a:prstGeom prst="rect">
            <a:avLst/>
          </a:prstGeom>
        </p:spPr>
        <p:txBody>
          <a:bodyPr lIns="91420" tIns="45710" rIns="91420" bIns="45710" anchor="ctr" anchorCtr="0">
            <a:noAutofit/>
          </a:bodyPr>
          <a:lstStyle>
            <a:lvl1pPr marL="0" indent="0" algn="ctr">
              <a:buNone/>
              <a:defRPr sz="18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10" name="Text Placeholder 17"/>
          <p:cNvSpPr>
            <a:spLocks noGrp="1"/>
          </p:cNvSpPr>
          <p:nvPr>
            <p:ph type="body" sz="quarter" idx="17"/>
          </p:nvPr>
        </p:nvSpPr>
        <p:spPr>
          <a:xfrm>
            <a:off x="3436818" y="3787108"/>
            <a:ext cx="2292136" cy="603661"/>
          </a:xfrm>
          <a:prstGeom prst="rect">
            <a:avLst/>
          </a:prstGeom>
        </p:spPr>
        <p:txBody>
          <a:bodyPr lIns="91420" tIns="45710" rIns="91420" bIns="45710" anchor="ctr" anchorCtr="0">
            <a:noAutofit/>
          </a:bodyPr>
          <a:lstStyle>
            <a:lvl1pPr marL="0" indent="0" algn="ctr">
              <a:buNone/>
              <a:defRPr sz="18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sp>
        <p:nvSpPr>
          <p:cNvPr id="11" name="Text Placeholder 17"/>
          <p:cNvSpPr>
            <a:spLocks noGrp="1"/>
          </p:cNvSpPr>
          <p:nvPr>
            <p:ph type="body" sz="quarter" idx="18"/>
          </p:nvPr>
        </p:nvSpPr>
        <p:spPr>
          <a:xfrm>
            <a:off x="6101335" y="3787108"/>
            <a:ext cx="2292136" cy="603661"/>
          </a:xfrm>
          <a:prstGeom prst="rect">
            <a:avLst/>
          </a:prstGeom>
        </p:spPr>
        <p:txBody>
          <a:bodyPr lIns="91420" tIns="45710" rIns="91420" bIns="45710" anchor="ctr" anchorCtr="0">
            <a:noAutofit/>
          </a:bodyPr>
          <a:lstStyle>
            <a:lvl1pPr marL="0" indent="0" algn="ctr">
              <a:buNone/>
              <a:defRPr sz="18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a:t>Click to edit Master text styles</a:t>
            </a:r>
          </a:p>
        </p:txBody>
      </p:sp>
      <p:pic>
        <p:nvPicPr>
          <p:cNvPr id="16" name="Picture 15"/>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7" name="Rectangle 16"/>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45596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peaker Profi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731126" y="1101601"/>
            <a:ext cx="4666916" cy="652932"/>
          </a:xfrm>
        </p:spPr>
        <p:txBody>
          <a:bodyPr anchor="b">
            <a:noAutofit/>
          </a:bodyPr>
          <a:lstStyle>
            <a:lvl1pPr algn="l">
              <a:defRPr sz="3200" b="1" baseline="0"/>
            </a:lvl1pPr>
          </a:lstStyle>
          <a:p>
            <a:r>
              <a:rPr lang="en-US" dirty="0"/>
              <a:t>Name</a:t>
            </a:r>
          </a:p>
        </p:txBody>
      </p:sp>
      <p:sp>
        <p:nvSpPr>
          <p:cNvPr id="4" name="Text Placeholder 3"/>
          <p:cNvSpPr>
            <a:spLocks noGrp="1"/>
          </p:cNvSpPr>
          <p:nvPr>
            <p:ph type="body" sz="half" idx="2" hasCustomPrompt="1"/>
          </p:nvPr>
        </p:nvSpPr>
        <p:spPr>
          <a:xfrm>
            <a:off x="3731126" y="1752722"/>
            <a:ext cx="4666916" cy="371653"/>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Title, Company</a:t>
            </a:r>
          </a:p>
        </p:txBody>
      </p:sp>
      <p:sp>
        <p:nvSpPr>
          <p:cNvPr id="11" name="Picture Placeholder 10"/>
          <p:cNvSpPr>
            <a:spLocks noGrp="1"/>
          </p:cNvSpPr>
          <p:nvPr>
            <p:ph type="pic" sz="quarter" idx="13" hasCustomPrompt="1"/>
          </p:nvPr>
        </p:nvSpPr>
        <p:spPr>
          <a:xfrm>
            <a:off x="772164" y="1101601"/>
            <a:ext cx="2407060" cy="2387557"/>
          </a:xfrm>
          <a:prstGeom prst="ellipse">
            <a:avLst/>
          </a:prstGeom>
        </p:spPr>
        <p:txBody>
          <a:bodyPr>
            <a:normAutofit/>
          </a:bodyPr>
          <a:lstStyle>
            <a:lvl1pPr marL="0" indent="0" algn="ctr">
              <a:buFontTx/>
              <a:buNone/>
              <a:defRPr sz="2000"/>
            </a:lvl1pPr>
          </a:lstStyle>
          <a:p>
            <a:r>
              <a:rPr lang="en-US" dirty="0"/>
              <a:t>Drag your photo here</a:t>
            </a:r>
          </a:p>
        </p:txBody>
      </p:sp>
      <p:pic>
        <p:nvPicPr>
          <p:cNvPr id="12" name="Picture 11"/>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3" name="Text Placeholder 3"/>
          <p:cNvSpPr>
            <a:spLocks noGrp="1"/>
          </p:cNvSpPr>
          <p:nvPr>
            <p:ph type="body" sz="half" idx="14" hasCustomPrompt="1"/>
          </p:nvPr>
        </p:nvSpPr>
        <p:spPr>
          <a:xfrm>
            <a:off x="3731126" y="2316791"/>
            <a:ext cx="4666916" cy="2123993"/>
          </a:xfrm>
        </p:spPr>
        <p:txBody>
          <a:bodyPr>
            <a:normAutofit/>
          </a:bodyPr>
          <a:lstStyle>
            <a:lvl1pPr marL="0" indent="0">
              <a:buNone/>
              <a:defRPr sz="1800" baseline="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Your bio goes here. </a:t>
            </a:r>
          </a:p>
        </p:txBody>
      </p:sp>
    </p:spTree>
    <p:extLst>
      <p:ext uri="{BB962C8B-B14F-4D97-AF65-F5344CB8AC3E}">
        <p14:creationId xmlns:p14="http://schemas.microsoft.com/office/powerpoint/2010/main" val="19542336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items Content Call-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8" name="Text Placeholder 17"/>
          <p:cNvSpPr>
            <a:spLocks noGrp="1"/>
          </p:cNvSpPr>
          <p:nvPr>
            <p:ph type="body" sz="quarter" idx="16"/>
          </p:nvPr>
        </p:nvSpPr>
        <p:spPr>
          <a:xfrm>
            <a:off x="592439" y="1908161"/>
            <a:ext cx="1623192" cy="1160858"/>
          </a:xfrm>
          <a:prstGeom prst="rect">
            <a:avLst/>
          </a:prstGeom>
        </p:spPr>
        <p:txBody>
          <a:bodyPr lIns="91420" tIns="45710" rIns="91420" bIns="45710" anchor="ctr" anchorCtr="0">
            <a:noAutofit/>
          </a:bodyPr>
          <a:lstStyle>
            <a:lvl1pPr marL="0" indent="0" algn="ctr">
              <a:buNone/>
              <a:defRPr sz="1800" b="1"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4" name="Text Placeholder 17"/>
          <p:cNvSpPr>
            <a:spLocks noGrp="1"/>
          </p:cNvSpPr>
          <p:nvPr>
            <p:ph type="body" sz="quarter" idx="17"/>
          </p:nvPr>
        </p:nvSpPr>
        <p:spPr>
          <a:xfrm>
            <a:off x="2727935" y="1908161"/>
            <a:ext cx="1623192" cy="1160858"/>
          </a:xfrm>
          <a:prstGeom prst="rect">
            <a:avLst/>
          </a:prstGeom>
        </p:spPr>
        <p:txBody>
          <a:bodyPr lIns="91420" tIns="45710" rIns="91420" bIns="45710" anchor="ctr" anchorCtr="0">
            <a:noAutofit/>
          </a:bodyPr>
          <a:lstStyle>
            <a:lvl1pPr marL="0" indent="0" algn="ctr">
              <a:buNone/>
              <a:defRPr sz="1800" b="1"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6" name="Text Placeholder 17"/>
          <p:cNvSpPr>
            <a:spLocks noGrp="1"/>
          </p:cNvSpPr>
          <p:nvPr>
            <p:ph type="body" sz="quarter" idx="18"/>
          </p:nvPr>
        </p:nvSpPr>
        <p:spPr>
          <a:xfrm>
            <a:off x="4863431" y="1908161"/>
            <a:ext cx="1623192" cy="1160858"/>
          </a:xfrm>
          <a:prstGeom prst="rect">
            <a:avLst/>
          </a:prstGeom>
        </p:spPr>
        <p:txBody>
          <a:bodyPr lIns="91420" tIns="45710" rIns="91420" bIns="45710" anchor="ctr" anchorCtr="0">
            <a:noAutofit/>
          </a:bodyPr>
          <a:lstStyle>
            <a:lvl1pPr marL="0" indent="0" algn="ctr">
              <a:buNone/>
              <a:defRPr sz="1800" b="1"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8" name="Text Placeholder 17"/>
          <p:cNvSpPr>
            <a:spLocks noGrp="1"/>
          </p:cNvSpPr>
          <p:nvPr>
            <p:ph type="body" sz="quarter" idx="19"/>
          </p:nvPr>
        </p:nvSpPr>
        <p:spPr>
          <a:xfrm>
            <a:off x="6998927" y="1908161"/>
            <a:ext cx="1623192" cy="1160858"/>
          </a:xfrm>
          <a:prstGeom prst="rect">
            <a:avLst/>
          </a:prstGeom>
        </p:spPr>
        <p:txBody>
          <a:bodyPr lIns="91420" tIns="45710" rIns="91420" bIns="45710" anchor="ctr" anchorCtr="0">
            <a:noAutofit/>
          </a:bodyPr>
          <a:lstStyle>
            <a:lvl1pPr marL="0" indent="0" algn="ctr">
              <a:buNone/>
              <a:defRPr sz="1800" b="1"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29" name="Text Placeholder 17"/>
          <p:cNvSpPr>
            <a:spLocks noGrp="1"/>
          </p:cNvSpPr>
          <p:nvPr>
            <p:ph type="body" sz="quarter" idx="20"/>
          </p:nvPr>
        </p:nvSpPr>
        <p:spPr>
          <a:xfrm>
            <a:off x="508394" y="3434970"/>
            <a:ext cx="1789268" cy="1121797"/>
          </a:xfrm>
          <a:prstGeom prst="rect">
            <a:avLst/>
          </a:prstGeom>
        </p:spPr>
        <p:txBody>
          <a:bodyPr lIns="91420" tIns="45710" rIns="91420" bIns="45710" anchor="t" anchorCtr="0">
            <a:noAutofit/>
          </a:bodyPr>
          <a:lstStyle>
            <a:lvl1pPr marL="0" indent="0" algn="l">
              <a:buNone/>
              <a:defRPr sz="16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32" name="Text Placeholder 17"/>
          <p:cNvSpPr>
            <a:spLocks noGrp="1"/>
          </p:cNvSpPr>
          <p:nvPr>
            <p:ph type="body" sz="quarter" idx="21"/>
          </p:nvPr>
        </p:nvSpPr>
        <p:spPr>
          <a:xfrm>
            <a:off x="2645904" y="3434970"/>
            <a:ext cx="1789268" cy="1121797"/>
          </a:xfrm>
          <a:prstGeom prst="rect">
            <a:avLst/>
          </a:prstGeom>
        </p:spPr>
        <p:txBody>
          <a:bodyPr lIns="91420" tIns="45710" rIns="91420" bIns="45710" anchor="t" anchorCtr="0">
            <a:noAutofit/>
          </a:bodyPr>
          <a:lstStyle>
            <a:lvl1pPr marL="0" indent="0" algn="l">
              <a:buNone/>
              <a:defRPr sz="16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33" name="Text Placeholder 17"/>
          <p:cNvSpPr>
            <a:spLocks noGrp="1"/>
          </p:cNvSpPr>
          <p:nvPr>
            <p:ph type="body" sz="quarter" idx="22"/>
          </p:nvPr>
        </p:nvSpPr>
        <p:spPr>
          <a:xfrm>
            <a:off x="4777372" y="3434970"/>
            <a:ext cx="1789268" cy="1121797"/>
          </a:xfrm>
          <a:prstGeom prst="rect">
            <a:avLst/>
          </a:prstGeom>
        </p:spPr>
        <p:txBody>
          <a:bodyPr lIns="91420" tIns="45710" rIns="91420" bIns="45710" anchor="t" anchorCtr="0">
            <a:noAutofit/>
          </a:bodyPr>
          <a:lstStyle>
            <a:lvl1pPr marL="0" indent="0" algn="l">
              <a:buNone/>
              <a:defRPr sz="16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sp>
        <p:nvSpPr>
          <p:cNvPr id="34" name="Text Placeholder 17"/>
          <p:cNvSpPr>
            <a:spLocks noGrp="1"/>
          </p:cNvSpPr>
          <p:nvPr>
            <p:ph type="body" sz="quarter" idx="23"/>
          </p:nvPr>
        </p:nvSpPr>
        <p:spPr>
          <a:xfrm>
            <a:off x="6914882" y="3434970"/>
            <a:ext cx="1789268" cy="1121797"/>
          </a:xfrm>
          <a:prstGeom prst="rect">
            <a:avLst/>
          </a:prstGeom>
        </p:spPr>
        <p:txBody>
          <a:bodyPr lIns="91420" tIns="45710" rIns="91420" bIns="45710" anchor="t" anchorCtr="0">
            <a:noAutofit/>
          </a:bodyPr>
          <a:lstStyle>
            <a:lvl1pPr marL="0" indent="0" algn="l">
              <a:buNone/>
              <a:defRPr sz="1600" b="0" i="0" baseline="0">
                <a:solidFill>
                  <a:schemeClr val="bg1"/>
                </a:solidFill>
                <a:latin typeface="+mn-lt"/>
                <a:cs typeface="CiscoSans ExtraLight"/>
              </a:defRPr>
            </a:lvl1pPr>
            <a:lvl2pPr>
              <a:defRPr b="0" i="0">
                <a:solidFill>
                  <a:srgbClr val="FFFFFF"/>
                </a:solidFill>
                <a:latin typeface="CiscoSans ExtraLight"/>
                <a:cs typeface="CiscoSans ExtraLight"/>
              </a:defRPr>
            </a:lvl2pPr>
            <a:lvl3pPr>
              <a:defRPr b="0" i="0">
                <a:solidFill>
                  <a:srgbClr val="FFFFFF"/>
                </a:solidFill>
                <a:latin typeface="CiscoSans ExtraLight"/>
                <a:cs typeface="CiscoSans ExtraLight"/>
              </a:defRPr>
            </a:lvl3pPr>
            <a:lvl4pPr>
              <a:defRPr b="0" i="0">
                <a:solidFill>
                  <a:srgbClr val="FFFFFF"/>
                </a:solidFill>
                <a:latin typeface="CiscoSans ExtraLight"/>
                <a:cs typeface="CiscoSans ExtraLight"/>
              </a:defRPr>
            </a:lvl4pPr>
            <a:lvl5pPr>
              <a:defRPr b="0" i="0">
                <a:solidFill>
                  <a:srgbClr val="FFFFFF"/>
                </a:solidFill>
                <a:latin typeface="CiscoSans ExtraLight"/>
                <a:cs typeface="CiscoSans ExtraLight"/>
              </a:defRPr>
            </a:lvl5pPr>
          </a:lstStyle>
          <a:p>
            <a:pPr lvl="0"/>
            <a:r>
              <a:rPr lang="en-US" dirty="0"/>
              <a:t>Click to edit Master text styles</a:t>
            </a:r>
          </a:p>
        </p:txBody>
      </p:sp>
      <p:pic>
        <p:nvPicPr>
          <p:cNvPr id="35" name="Picture 34"/>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20" name="Rectangle 19"/>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66953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Graph">
    <p:bg>
      <p:bgPr>
        <a:solidFill>
          <a:srgbClr val="FFFFFF"/>
        </a:solidFill>
        <a:effectLst/>
      </p:bgPr>
    </p:bg>
    <p:spTree>
      <p:nvGrpSpPr>
        <p:cNvPr id="1" name=""/>
        <p:cNvGrpSpPr/>
        <p:nvPr/>
      </p:nvGrpSpPr>
      <p:grpSpPr>
        <a:xfrm>
          <a:off x="0" y="0"/>
          <a:ext cx="0" cy="0"/>
          <a:chOff x="0" y="0"/>
          <a:chExt cx="0" cy="0"/>
        </a:xfrm>
      </p:grpSpPr>
      <p:sp>
        <p:nvSpPr>
          <p:cNvPr id="7" name="Rectangle 6"/>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sz="quarter" idx="10"/>
          </p:nvPr>
        </p:nvSpPr>
        <p:spPr>
          <a:xfrm>
            <a:off x="3200400" y="1716670"/>
            <a:ext cx="2743200" cy="1795748"/>
          </a:xfrm>
        </p:spPr>
        <p:txBody>
          <a:bodyPr anchor="ctr" anchorCtr="0">
            <a:normAutofit/>
          </a:bodyPr>
          <a:lstStyle>
            <a:lvl1pPr marL="0" indent="0" algn="ctr">
              <a:buNone/>
              <a:defRPr sz="2400">
                <a:solidFill>
                  <a:schemeClr val="tx1">
                    <a:lumMod val="75000"/>
                    <a:lumOff val="25000"/>
                  </a:schemeClr>
                </a:solidFill>
              </a:defRPr>
            </a:lvl1pPr>
          </a:lstStyle>
          <a:p>
            <a:pPr lvl="0"/>
            <a:endParaRPr lang="en-US" dirty="0"/>
          </a:p>
        </p:txBody>
      </p:sp>
      <p:sp>
        <p:nvSpPr>
          <p:cNvPr id="21" name="Text Placeholder 2"/>
          <p:cNvSpPr>
            <a:spLocks noGrp="1"/>
          </p:cNvSpPr>
          <p:nvPr>
            <p:ph type="body" sz="quarter" idx="11"/>
          </p:nvPr>
        </p:nvSpPr>
        <p:spPr>
          <a:xfrm>
            <a:off x="3200400" y="179632"/>
            <a:ext cx="2398018" cy="329642"/>
          </a:xfrm>
        </p:spPr>
        <p:txBody>
          <a:bodyPr anchor="ctr" anchorCtr="0">
            <a:noAutofit/>
          </a:bodyPr>
          <a:lstStyle>
            <a:lvl1pPr marL="0" indent="0" algn="l">
              <a:buNone/>
              <a:defRPr sz="1100">
                <a:solidFill>
                  <a:schemeClr val="tx1">
                    <a:lumMod val="75000"/>
                    <a:lumOff val="25000"/>
                  </a:schemeClr>
                </a:solidFill>
              </a:defRPr>
            </a:lvl1pPr>
          </a:lstStyle>
          <a:p>
            <a:pPr lvl="0"/>
            <a:endParaRPr lang="en-US" dirty="0"/>
          </a:p>
        </p:txBody>
      </p:sp>
      <p:sp>
        <p:nvSpPr>
          <p:cNvPr id="22" name="Text Placeholder 2"/>
          <p:cNvSpPr>
            <a:spLocks noGrp="1"/>
          </p:cNvSpPr>
          <p:nvPr>
            <p:ph type="body" sz="quarter" idx="12"/>
          </p:nvPr>
        </p:nvSpPr>
        <p:spPr>
          <a:xfrm>
            <a:off x="6448084" y="1280216"/>
            <a:ext cx="2398018" cy="329642"/>
          </a:xfrm>
        </p:spPr>
        <p:txBody>
          <a:bodyPr anchor="ctr" anchorCtr="0">
            <a:noAutofit/>
          </a:bodyPr>
          <a:lstStyle>
            <a:lvl1pPr marL="0" indent="0" algn="l">
              <a:buNone/>
              <a:defRPr sz="1100">
                <a:solidFill>
                  <a:schemeClr val="tx1">
                    <a:lumMod val="75000"/>
                    <a:lumOff val="25000"/>
                  </a:schemeClr>
                </a:solidFill>
              </a:defRPr>
            </a:lvl1pPr>
          </a:lstStyle>
          <a:p>
            <a:pPr lvl="0"/>
            <a:endParaRPr lang="en-US" dirty="0"/>
          </a:p>
        </p:txBody>
      </p:sp>
      <p:sp>
        <p:nvSpPr>
          <p:cNvPr id="23" name="Text Placeholder 2"/>
          <p:cNvSpPr>
            <a:spLocks noGrp="1"/>
          </p:cNvSpPr>
          <p:nvPr>
            <p:ph type="body" sz="quarter" idx="13"/>
          </p:nvPr>
        </p:nvSpPr>
        <p:spPr>
          <a:xfrm>
            <a:off x="6641515" y="2782403"/>
            <a:ext cx="2398018" cy="329642"/>
          </a:xfrm>
        </p:spPr>
        <p:txBody>
          <a:bodyPr anchor="ctr" anchorCtr="0">
            <a:noAutofit/>
          </a:bodyPr>
          <a:lstStyle>
            <a:lvl1pPr marL="0" indent="0" algn="l">
              <a:buNone/>
              <a:defRPr sz="1100">
                <a:solidFill>
                  <a:schemeClr val="tx1">
                    <a:lumMod val="75000"/>
                    <a:lumOff val="25000"/>
                  </a:schemeClr>
                </a:solidFill>
              </a:defRPr>
            </a:lvl1pPr>
          </a:lstStyle>
          <a:p>
            <a:pPr lvl="0"/>
            <a:endParaRPr lang="en-US" dirty="0"/>
          </a:p>
        </p:txBody>
      </p:sp>
      <p:sp>
        <p:nvSpPr>
          <p:cNvPr id="24" name="Text Placeholder 2"/>
          <p:cNvSpPr>
            <a:spLocks noGrp="1"/>
          </p:cNvSpPr>
          <p:nvPr>
            <p:ph type="body" sz="quarter" idx="14"/>
          </p:nvPr>
        </p:nvSpPr>
        <p:spPr>
          <a:xfrm>
            <a:off x="96004" y="2846528"/>
            <a:ext cx="2398018" cy="329642"/>
          </a:xfrm>
        </p:spPr>
        <p:txBody>
          <a:bodyPr anchor="ctr" anchorCtr="0">
            <a:noAutofit/>
          </a:bodyPr>
          <a:lstStyle>
            <a:lvl1pPr marL="0" marR="0" indent="0" algn="l" defTabSz="457200" rtl="0" eaLnBrk="1" fontAlgn="auto" latinLnBrk="0" hangingPunct="1">
              <a:lnSpc>
                <a:spcPct val="100000"/>
              </a:lnSpc>
              <a:spcBef>
                <a:spcPct val="20000"/>
              </a:spcBef>
              <a:spcAft>
                <a:spcPts val="0"/>
              </a:spcAft>
              <a:buClrTx/>
              <a:buSzTx/>
              <a:buFont typeface="Arial" charset="0"/>
              <a:buNone/>
              <a:tabLst/>
              <a:defRPr sz="1100">
                <a:solidFill>
                  <a:schemeClr val="tx1">
                    <a:lumMod val="75000"/>
                    <a:lumOff val="25000"/>
                  </a:schemeClr>
                </a:solidFill>
              </a:defRPr>
            </a:lvl1pPr>
          </a:lstStyle>
          <a:p>
            <a:pPr lvl="0"/>
            <a:endParaRPr lang="en-US" dirty="0"/>
          </a:p>
        </p:txBody>
      </p:sp>
      <p:sp>
        <p:nvSpPr>
          <p:cNvPr id="25" name="Text Placeholder 2"/>
          <p:cNvSpPr>
            <a:spLocks noGrp="1"/>
          </p:cNvSpPr>
          <p:nvPr>
            <p:ph type="body" sz="quarter" idx="15"/>
          </p:nvPr>
        </p:nvSpPr>
        <p:spPr>
          <a:xfrm>
            <a:off x="418111" y="1280216"/>
            <a:ext cx="2398018" cy="329642"/>
          </a:xfrm>
        </p:spPr>
        <p:txBody>
          <a:bodyPr anchor="ctr" anchorCtr="0">
            <a:noAutofit/>
          </a:bodyPr>
          <a:lstStyle>
            <a:lvl1pPr marL="0" marR="0" indent="0" algn="l" defTabSz="457200" rtl="0" eaLnBrk="1" fontAlgn="auto" latinLnBrk="0" hangingPunct="1">
              <a:lnSpc>
                <a:spcPct val="100000"/>
              </a:lnSpc>
              <a:spcBef>
                <a:spcPct val="20000"/>
              </a:spcBef>
              <a:spcAft>
                <a:spcPts val="0"/>
              </a:spcAft>
              <a:buClrTx/>
              <a:buSzTx/>
              <a:buFont typeface="Arial" charset="0"/>
              <a:buNone/>
              <a:tabLst/>
              <a:defRPr sz="1100">
                <a:solidFill>
                  <a:schemeClr val="tx1">
                    <a:lumMod val="75000"/>
                    <a:lumOff val="25000"/>
                  </a:schemeClr>
                </a:solidFill>
              </a:defRPr>
            </a:lvl1pPr>
          </a:lstStyle>
          <a:p>
            <a:pPr lvl="0"/>
            <a:endParaRPr lang="en-US" dirty="0"/>
          </a:p>
        </p:txBody>
      </p:sp>
      <p:sp>
        <p:nvSpPr>
          <p:cNvPr id="27" name="Text Placeholder 2"/>
          <p:cNvSpPr>
            <a:spLocks noGrp="1"/>
          </p:cNvSpPr>
          <p:nvPr>
            <p:ph type="body" sz="quarter" idx="17"/>
          </p:nvPr>
        </p:nvSpPr>
        <p:spPr>
          <a:xfrm>
            <a:off x="926429" y="4284590"/>
            <a:ext cx="2398018" cy="329642"/>
          </a:xfrm>
        </p:spPr>
        <p:txBody>
          <a:bodyPr anchor="ctr" anchorCtr="0">
            <a:noAutofit/>
          </a:bodyPr>
          <a:lstStyle>
            <a:lvl1pPr marL="0" indent="0" algn="l">
              <a:buNone/>
              <a:defRPr sz="1100">
                <a:solidFill>
                  <a:schemeClr val="tx1">
                    <a:lumMod val="75000"/>
                    <a:lumOff val="25000"/>
                  </a:schemeClr>
                </a:solidFill>
              </a:defRPr>
            </a:lvl1pPr>
          </a:lstStyle>
          <a:p>
            <a:pPr lvl="0"/>
            <a:endParaRPr lang="en-US" dirty="0"/>
          </a:p>
        </p:txBody>
      </p:sp>
      <p:sp>
        <p:nvSpPr>
          <p:cNvPr id="28" name="Text Placeholder 2"/>
          <p:cNvSpPr>
            <a:spLocks noGrp="1"/>
          </p:cNvSpPr>
          <p:nvPr>
            <p:ph type="body" sz="quarter" idx="18"/>
          </p:nvPr>
        </p:nvSpPr>
        <p:spPr>
          <a:xfrm>
            <a:off x="5849378" y="4284590"/>
            <a:ext cx="2398018" cy="329642"/>
          </a:xfrm>
        </p:spPr>
        <p:txBody>
          <a:bodyPr anchor="ctr" anchorCtr="0">
            <a:noAutofit/>
          </a:bodyPr>
          <a:lstStyle>
            <a:lvl1pPr marL="0" indent="0" algn="l">
              <a:buNone/>
              <a:defRPr sz="1100">
                <a:solidFill>
                  <a:schemeClr val="tx1">
                    <a:lumMod val="75000"/>
                    <a:lumOff val="25000"/>
                  </a:schemeClr>
                </a:solidFill>
              </a:defRPr>
            </a:lvl1pPr>
          </a:lstStyle>
          <a:p>
            <a:pPr lvl="0"/>
            <a:endParaRPr lang="en-US" dirty="0"/>
          </a:p>
        </p:txBody>
      </p:sp>
      <p:pic>
        <p:nvPicPr>
          <p:cNvPr id="29" name="Picture 28"/>
          <p:cNvPicPr>
            <a:picLocks noChangeAspect="1"/>
          </p:cNvPicPr>
          <p:nvPr userDrawn="1"/>
        </p:nvPicPr>
        <p:blipFill>
          <a:blip r:embed="rId2">
            <a:duotone>
              <a:prstClr val="black"/>
              <a:schemeClr val="tx2">
                <a:tint val="45000"/>
                <a:satMod val="400000"/>
              </a:schemeClr>
            </a:duotone>
            <a:alphaModFix amt="4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2" name="Picture 11"/>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3" name="Rectangle 12"/>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419615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pic>
        <p:nvPicPr>
          <p:cNvPr id="14" name="Picture 13"/>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5" name="Rectangle 14"/>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7887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17" name="Picture 1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pic>
        <p:nvPicPr>
          <p:cNvPr id="8" name="Picture 7"/>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3" name="Rectangle 12"/>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7689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los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757472" y="1533725"/>
            <a:ext cx="3426352" cy="189667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hite 1]">
    <p:bg>
      <p:bgPr>
        <a:solidFill>
          <a:srgbClr val="FFFFFF"/>
        </a:solidFill>
        <a:effectLst/>
      </p:bgPr>
    </p:bg>
    <p:spTree>
      <p:nvGrpSpPr>
        <p:cNvPr id="1" name=""/>
        <p:cNvGrpSpPr/>
        <p:nvPr/>
      </p:nvGrpSpPr>
      <p:grpSpPr>
        <a:xfrm>
          <a:off x="0" y="0"/>
          <a:ext cx="0" cy="0"/>
          <a:chOff x="0" y="0"/>
          <a:chExt cx="0" cy="0"/>
        </a:xfrm>
      </p:grpSpPr>
      <p:pic>
        <p:nvPicPr>
          <p:cNvPr id="19" name="Picture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9" name="Title 1"/>
          <p:cNvSpPr>
            <a:spLocks noGrp="1"/>
          </p:cNvSpPr>
          <p:nvPr>
            <p:ph type="title"/>
          </p:nvPr>
        </p:nvSpPr>
        <p:spPr>
          <a:xfrm>
            <a:off x="457200" y="205979"/>
            <a:ext cx="8229600" cy="857250"/>
          </a:xfrm>
        </p:spPr>
        <p:txBody>
          <a:bodyPr>
            <a:normAutofit/>
          </a:bodyPr>
          <a:lstStyle>
            <a:lvl1pPr algn="l">
              <a:defRPr sz="3600" b="1">
                <a:solidFill>
                  <a:schemeClr val="bg1"/>
                </a:solidFill>
              </a:defRPr>
            </a:lvl1pPr>
          </a:lstStyle>
          <a:p>
            <a:r>
              <a:rPr lang="en-US" dirty="0"/>
              <a:t>Click to edit Master title style</a:t>
            </a:r>
          </a:p>
        </p:txBody>
      </p:sp>
      <p:sp>
        <p:nvSpPr>
          <p:cNvPr id="10" name="Content Placeholder 2"/>
          <p:cNvSpPr>
            <a:spLocks noGrp="1"/>
          </p:cNvSpPr>
          <p:nvPr>
            <p:ph idx="1"/>
          </p:nvPr>
        </p:nvSpPr>
        <p:spPr>
          <a:xfrm>
            <a:off x="457200" y="1373534"/>
            <a:ext cx="8229600" cy="339447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3">
            <a:duotone>
              <a:prstClr val="black"/>
              <a:schemeClr val="tx2">
                <a:tint val="45000"/>
                <a:satMod val="400000"/>
              </a:schemeClr>
            </a:duotone>
            <a:alphaModFix amt="40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and Content [White 2]">
    <p:bg>
      <p:bgPr>
        <a:solidFill>
          <a:srgbClr val="FFFFFF"/>
        </a:solidFill>
        <a:effectLst/>
      </p:bgPr>
    </p:bg>
    <p:spTree>
      <p:nvGrpSpPr>
        <p:cNvPr id="1" name=""/>
        <p:cNvGrpSpPr/>
        <p:nvPr/>
      </p:nvGrpSpPr>
      <p:grpSpPr>
        <a:xfrm>
          <a:off x="0" y="0"/>
          <a:ext cx="0" cy="0"/>
          <a:chOff x="0" y="0"/>
          <a:chExt cx="0" cy="0"/>
        </a:xfrm>
      </p:grpSpPr>
      <p:sp>
        <p:nvSpPr>
          <p:cNvPr id="10" name="Content Placeholder 2"/>
          <p:cNvSpPr>
            <a:spLocks noGrp="1"/>
          </p:cNvSpPr>
          <p:nvPr>
            <p:ph idx="1"/>
          </p:nvPr>
        </p:nvSpPr>
        <p:spPr>
          <a:xfrm>
            <a:off x="457200" y="1373534"/>
            <a:ext cx="8229600" cy="3394472"/>
          </a:xfrm>
        </p:spPr>
        <p:txBody>
          <a:bodyPr/>
          <a:lstStyle>
            <a:lvl1pPr marL="0" indent="0">
              <a:buNone/>
              <a:defRPr>
                <a:solidFill>
                  <a:schemeClr val="tx1">
                    <a:lumMod val="75000"/>
                    <a:lumOff val="25000"/>
                  </a:schemeClr>
                </a:solidFill>
              </a:defRPr>
            </a:lvl1pPr>
            <a:lvl2pPr marL="457200" indent="0">
              <a:buNone/>
              <a:defRPr>
                <a:solidFill>
                  <a:schemeClr val="tx1">
                    <a:lumMod val="75000"/>
                    <a:lumOff val="25000"/>
                  </a:schemeClr>
                </a:solidFill>
              </a:defRPr>
            </a:lvl2pPr>
            <a:lvl3pPr marL="914400" indent="0">
              <a:buNone/>
              <a:defRPr>
                <a:solidFill>
                  <a:schemeClr val="tx1">
                    <a:lumMod val="75000"/>
                    <a:lumOff val="25000"/>
                  </a:schemeClr>
                </a:solidFill>
              </a:defRPr>
            </a:lvl3pPr>
            <a:lvl4pPr marL="1371600" indent="0">
              <a:buNone/>
              <a:defRPr>
                <a:solidFill>
                  <a:schemeClr val="tx1">
                    <a:lumMod val="75000"/>
                    <a:lumOff val="25000"/>
                  </a:schemeClr>
                </a:solidFill>
              </a:defRPr>
            </a:lvl4pPr>
            <a:lvl5pPr marL="1828800" indent="0">
              <a:buNone/>
              <a:defRPr>
                <a:solidFill>
                  <a:schemeClr val="tx1">
                    <a:lumMod val="75000"/>
                    <a:lumOff val="25000"/>
                  </a:schemeClr>
                </a:solidFill>
              </a:defRPr>
            </a:lvl5pPr>
          </a:lstStyle>
          <a:p>
            <a:pPr lvl="0"/>
            <a:r>
              <a:rPr lang="en-US" dirty="0"/>
              <a:t>Click to edit Master text styles</a:t>
            </a:r>
          </a:p>
        </p:txBody>
      </p:sp>
      <p:sp>
        <p:nvSpPr>
          <p:cNvPr id="19" name="Rectangle 18"/>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4" name="Picture 2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25" name="Title 1"/>
          <p:cNvSpPr>
            <a:spLocks noGrp="1"/>
          </p:cNvSpPr>
          <p:nvPr>
            <p:ph type="title"/>
          </p:nvPr>
        </p:nvSpPr>
        <p:spPr>
          <a:xfrm>
            <a:off x="457200" y="205979"/>
            <a:ext cx="8229600" cy="857250"/>
          </a:xfrm>
        </p:spPr>
        <p:txBody>
          <a:bodyPr>
            <a:normAutofit/>
          </a:bodyPr>
          <a:lstStyle>
            <a:lvl1pPr algn="l">
              <a:defRPr sz="3600" b="1">
                <a:solidFill>
                  <a:schemeClr val="bg1"/>
                </a:solidFill>
              </a:defRPr>
            </a:lvl1pPr>
          </a:lstStyle>
          <a:p>
            <a:r>
              <a:rPr lang="en-US" dirty="0"/>
              <a:t>Click to edit Master title style</a:t>
            </a:r>
          </a:p>
        </p:txBody>
      </p:sp>
      <p:pic>
        <p:nvPicPr>
          <p:cNvPr id="9" name="Picture 8"/>
          <p:cNvPicPr>
            <a:picLocks noChangeAspect="1"/>
          </p:cNvPicPr>
          <p:nvPr userDrawn="1"/>
        </p:nvPicPr>
        <p:blipFill>
          <a:blip r:embed="rId3">
            <a:duotone>
              <a:prstClr val="black"/>
              <a:schemeClr val="tx2">
                <a:tint val="45000"/>
                <a:satMod val="400000"/>
              </a:schemeClr>
            </a:duotone>
            <a:alphaModFix amt="40000"/>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urple 1]">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15" name="Picture 14"/>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8" name="Rectangle 17"/>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ectangle 18"/>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Rectangle 19"/>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1" name="Rectangle 20"/>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6" name="Picture 25"/>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27" name="Title 1"/>
          <p:cNvSpPr>
            <a:spLocks noGrp="1"/>
          </p:cNvSpPr>
          <p:nvPr>
            <p:ph type="title"/>
          </p:nvPr>
        </p:nvSpPr>
        <p:spPr>
          <a:xfrm>
            <a:off x="457200" y="205979"/>
            <a:ext cx="8229600" cy="857250"/>
          </a:xfrm>
        </p:spPr>
        <p:txBody>
          <a:bodyPr/>
          <a:lstStyle/>
          <a:p>
            <a:r>
              <a:rPr lang="en-US"/>
              <a:t>Click to edit Master title style</a:t>
            </a:r>
          </a:p>
        </p:txBody>
      </p:sp>
    </p:spTree>
    <p:extLst>
      <p:ext uri="{BB962C8B-B14F-4D97-AF65-F5344CB8AC3E}">
        <p14:creationId xmlns:p14="http://schemas.microsoft.com/office/powerpoint/2010/main" val="1522833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Purple 2]">
    <p:spTree>
      <p:nvGrpSpPr>
        <p:cNvPr id="1" name=""/>
        <p:cNvGrpSpPr/>
        <p:nvPr/>
      </p:nvGrpSpPr>
      <p:grpSpPr>
        <a:xfrm>
          <a:off x="0" y="0"/>
          <a:ext cx="0" cy="0"/>
          <a:chOff x="0" y="0"/>
          <a:chExt cx="0" cy="0"/>
        </a:xfrm>
      </p:grpSpPr>
      <p:sp>
        <p:nvSpPr>
          <p:cNvPr id="10" name="Content Placeholder 2"/>
          <p:cNvSpPr>
            <a:spLocks noGrp="1"/>
          </p:cNvSpPr>
          <p:nvPr>
            <p:ph idx="1"/>
          </p:nvPr>
        </p:nvSpPr>
        <p:spPr>
          <a:xfrm>
            <a:off x="457200" y="1200151"/>
            <a:ext cx="8229600" cy="3394472"/>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edit Master text styles</a:t>
            </a:r>
          </a:p>
        </p:txBody>
      </p:sp>
      <p:pic>
        <p:nvPicPr>
          <p:cNvPr id="12" name="Picture 11"/>
          <p:cNvPicPr>
            <a:picLocks noChangeAspect="1"/>
          </p:cNvPicPr>
          <p:nvPr userDrawn="1"/>
        </p:nvPicPr>
        <p:blipFill>
          <a:blip r:embed="rId2">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
        <p:nvSpPr>
          <p:cNvPr id="11" name="Rectangle 10"/>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7" name="Picture 16"/>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0" y="-2091"/>
            <a:ext cx="9144000" cy="1065320"/>
          </a:xfrm>
          <a:prstGeom prst="rect">
            <a:avLst/>
          </a:prstGeom>
        </p:spPr>
      </p:pic>
      <p:sp>
        <p:nvSpPr>
          <p:cNvPr id="18" name="Title 1"/>
          <p:cNvSpPr>
            <a:spLocks noGrp="1"/>
          </p:cNvSpPr>
          <p:nvPr>
            <p:ph type="title"/>
          </p:nvPr>
        </p:nvSpPr>
        <p:spPr>
          <a:xfrm>
            <a:off x="457200" y="205979"/>
            <a:ext cx="8229600" cy="857250"/>
          </a:xfrm>
        </p:spPr>
        <p:txBody>
          <a:bodyPr/>
          <a:lstStyle/>
          <a:p>
            <a:r>
              <a:rPr lang="en-US"/>
              <a:t>Click to edit Master title style</a:t>
            </a:r>
          </a:p>
        </p:txBody>
      </p:sp>
    </p:spTree>
    <p:extLst>
      <p:ext uri="{BB962C8B-B14F-4D97-AF65-F5344CB8AC3E}">
        <p14:creationId xmlns:p14="http://schemas.microsoft.com/office/powerpoint/2010/main" val="14538836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ntent [White 1]">
    <p:bg>
      <p:bgPr>
        <a:solidFill>
          <a:srgbClr val="FFFFFF"/>
        </a:solidFill>
        <a:effectLst/>
      </p:bgPr>
    </p:bg>
    <p:spTree>
      <p:nvGrpSpPr>
        <p:cNvPr id="1" name=""/>
        <p:cNvGrpSpPr/>
        <p:nvPr/>
      </p:nvGrpSpPr>
      <p:grpSpPr>
        <a:xfrm>
          <a:off x="0" y="0"/>
          <a:ext cx="0" cy="0"/>
          <a:chOff x="0" y="0"/>
          <a:chExt cx="0" cy="0"/>
        </a:xfrm>
      </p:grpSpPr>
      <p:sp>
        <p:nvSpPr>
          <p:cNvPr id="10" name="Content Placeholder 2"/>
          <p:cNvSpPr>
            <a:spLocks noGrp="1"/>
          </p:cNvSpPr>
          <p:nvPr>
            <p:ph idx="1"/>
          </p:nvPr>
        </p:nvSpPr>
        <p:spPr>
          <a:xfrm>
            <a:off x="457200" y="826997"/>
            <a:ext cx="8229600" cy="3394472"/>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Rectangle 6"/>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2">
            <a:duotone>
              <a:prstClr val="black"/>
              <a:schemeClr val="tx2">
                <a:tint val="45000"/>
                <a:satMod val="400000"/>
              </a:schemeClr>
            </a:duotone>
            <a:alphaModFix amt="4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ntent [White 2]">
    <p:bg>
      <p:bgPr>
        <a:solidFill>
          <a:srgbClr val="FFFFFF"/>
        </a:solidFill>
        <a:effectLst/>
      </p:bgPr>
    </p:bg>
    <p:spTree>
      <p:nvGrpSpPr>
        <p:cNvPr id="1" name=""/>
        <p:cNvGrpSpPr/>
        <p:nvPr/>
      </p:nvGrpSpPr>
      <p:grpSpPr>
        <a:xfrm>
          <a:off x="0" y="0"/>
          <a:ext cx="0" cy="0"/>
          <a:chOff x="0" y="0"/>
          <a:chExt cx="0" cy="0"/>
        </a:xfrm>
      </p:grpSpPr>
      <p:sp>
        <p:nvSpPr>
          <p:cNvPr id="11" name="Content Placeholder 2"/>
          <p:cNvSpPr>
            <a:spLocks noGrp="1"/>
          </p:cNvSpPr>
          <p:nvPr>
            <p:ph idx="1"/>
          </p:nvPr>
        </p:nvSpPr>
        <p:spPr>
          <a:xfrm>
            <a:off x="457200" y="826997"/>
            <a:ext cx="8229600" cy="3394472"/>
          </a:xfrm>
        </p:spPr>
        <p:txBody>
          <a:bodyPr/>
          <a:lstStyle>
            <a:lvl1pPr marL="0" indent="0">
              <a:buFontTx/>
              <a:buNone/>
              <a:defRPr>
                <a:solidFill>
                  <a:schemeClr val="tx1">
                    <a:lumMod val="75000"/>
                    <a:lumOff val="25000"/>
                  </a:schemeClr>
                </a:solidFill>
              </a:defRPr>
            </a:lvl1pPr>
            <a:lvl2pPr marL="457200" indent="0">
              <a:buFontTx/>
              <a:buNone/>
              <a:defRPr>
                <a:solidFill>
                  <a:schemeClr val="tx1">
                    <a:lumMod val="75000"/>
                    <a:lumOff val="25000"/>
                  </a:schemeClr>
                </a:solidFill>
              </a:defRPr>
            </a:lvl2pPr>
            <a:lvl3pPr marL="914400" indent="0">
              <a:buFontTx/>
              <a:buNone/>
              <a:defRPr>
                <a:solidFill>
                  <a:schemeClr val="tx1">
                    <a:lumMod val="75000"/>
                    <a:lumOff val="25000"/>
                  </a:schemeClr>
                </a:solidFill>
              </a:defRPr>
            </a:lvl3pPr>
            <a:lvl4pPr marL="1371600" indent="0">
              <a:buFontTx/>
              <a:buNone/>
              <a:defRPr>
                <a:solidFill>
                  <a:schemeClr val="tx1">
                    <a:lumMod val="75000"/>
                    <a:lumOff val="25000"/>
                  </a:schemeClr>
                </a:solidFill>
              </a:defRPr>
            </a:lvl4pPr>
            <a:lvl5pPr marL="1828800" indent="0">
              <a:buFontTx/>
              <a:buNone/>
              <a:defRPr>
                <a:solidFill>
                  <a:schemeClr val="tx1">
                    <a:lumMod val="75000"/>
                    <a:lumOff val="25000"/>
                  </a:schemeClr>
                </a:solidFill>
              </a:defRPr>
            </a:lvl5pPr>
          </a:lstStyle>
          <a:p>
            <a:pPr lvl="0"/>
            <a:r>
              <a:rPr lang="en-US" dirty="0"/>
              <a:t>Click to edit Master text styles</a:t>
            </a:r>
          </a:p>
        </p:txBody>
      </p:sp>
      <p:sp>
        <p:nvSpPr>
          <p:cNvPr id="7" name="Rectangle 6"/>
          <p:cNvSpPr/>
          <p:nvPr userDrawn="1"/>
        </p:nvSpPr>
        <p:spPr>
          <a:xfrm>
            <a:off x="4572000" y="5061857"/>
            <a:ext cx="2455620" cy="92529"/>
          </a:xfrm>
          <a:prstGeom prst="rect">
            <a:avLst/>
          </a:prstGeom>
          <a:solidFill>
            <a:schemeClr val="accent6"/>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userDrawn="1"/>
        </p:nvSpPr>
        <p:spPr>
          <a:xfrm>
            <a:off x="2263648" y="5061857"/>
            <a:ext cx="2308810" cy="92529"/>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userDrawn="1"/>
        </p:nvSpPr>
        <p:spPr>
          <a:xfrm>
            <a:off x="0" y="5061857"/>
            <a:ext cx="2308810" cy="92529"/>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userDrawn="1"/>
        </p:nvSpPr>
        <p:spPr>
          <a:xfrm>
            <a:off x="6868127" y="5061857"/>
            <a:ext cx="2275873" cy="92529"/>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2">
            <a:duotone>
              <a:prstClr val="black"/>
              <a:schemeClr val="tx2">
                <a:tint val="45000"/>
                <a:satMod val="400000"/>
              </a:schemeClr>
            </a:duotone>
            <a:alphaModFix amt="40000"/>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ection Header [Generic]">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title" hasCustomPrompt="1"/>
          </p:nvPr>
        </p:nvSpPr>
        <p:spPr>
          <a:xfrm>
            <a:off x="457200" y="1724954"/>
            <a:ext cx="6676139" cy="1941388"/>
          </a:xfrm>
        </p:spPr>
        <p:txBody>
          <a:bodyPr anchor="b"/>
          <a:lstStyle>
            <a:lvl1pPr algn="l">
              <a:defRPr b="1" baseline="0"/>
            </a:lvl1pPr>
          </a:lstStyle>
          <a:p>
            <a:r>
              <a:rPr lang="en-US" dirty="0"/>
              <a:t>[Generic Section Header]</a:t>
            </a:r>
            <a:br>
              <a:rPr lang="en-US" dirty="0"/>
            </a:br>
            <a:r>
              <a:rPr lang="en-US" dirty="0"/>
              <a:t>Click to insert section title</a:t>
            </a:r>
          </a:p>
        </p:txBody>
      </p:sp>
      <p:pic>
        <p:nvPicPr>
          <p:cNvPr id="8" name="Picture 7"/>
          <p:cNvPicPr>
            <a:picLocks noChangeAspect="1"/>
          </p:cNvPicPr>
          <p:nvPr userDrawn="1"/>
        </p:nvPicPr>
        <p:blipFill>
          <a:blip r:embed="rId3">
            <a:alphaModFix amt="70000"/>
            <a:extLst>
              <a:ext uri="{28A0092B-C50C-407E-A947-70E740481C1C}">
                <a14:useLocalDpi xmlns:a14="http://schemas.microsoft.com/office/drawing/2010/main" val="0"/>
              </a:ext>
            </a:extLst>
          </a:blip>
          <a:stretch>
            <a:fillRect/>
          </a:stretch>
        </p:blipFill>
        <p:spPr>
          <a:xfrm>
            <a:off x="406401" y="4614530"/>
            <a:ext cx="580890" cy="321554"/>
          </a:xfrm>
          <a:prstGeom prst="rect">
            <a:avLst/>
          </a:prstGeom>
        </p:spPr>
      </p:pic>
    </p:spTree>
    <p:extLst>
      <p:ext uri="{BB962C8B-B14F-4D97-AF65-F5344CB8AC3E}">
        <p14:creationId xmlns:p14="http://schemas.microsoft.com/office/powerpoint/2010/main" val="461950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492E8A"/>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8FE24E97-B007-134C-8D18-DAE05A94524C}" type="datetimeFigureOut">
              <a:rPr lang="en-US" smtClean="0"/>
              <a:pPr/>
              <a:t>2/26/20</a:t>
            </a:fld>
            <a:endParaRPr lang="en-US" dirty="0"/>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A3066E3-523E-5E4C-A70A-CF1496C18681}" type="slidenum">
              <a:rPr lang="en-US" smtClean="0"/>
              <a:pPr/>
              <a:t>‹#›</a:t>
            </a:fld>
            <a:endParaRPr lang="en-US" dirty="0"/>
          </a:p>
        </p:txBody>
      </p:sp>
    </p:spTree>
    <p:extLst>
      <p:ext uri="{BB962C8B-B14F-4D97-AF65-F5344CB8AC3E}">
        <p14:creationId xmlns:p14="http://schemas.microsoft.com/office/powerpoint/2010/main" val="2660159344"/>
      </p:ext>
    </p:extLst>
  </p:cSld>
  <p:clrMap bg1="lt1" tx1="dk1" bg2="lt2" tx2="dk2" accent1="accent1" accent2="accent2" accent3="accent3" accent4="accent4" accent5="accent5" accent6="accent6" hlink="hlink" folHlink="folHlink"/>
  <p:sldLayoutIdLst>
    <p:sldLayoutId id="2147483696" r:id="rId1"/>
    <p:sldLayoutId id="2147483707" r:id="rId2"/>
    <p:sldLayoutId id="2147483710" r:id="rId3"/>
    <p:sldLayoutId id="2147483705" r:id="rId4"/>
    <p:sldLayoutId id="2147483691" r:id="rId5"/>
    <p:sldLayoutId id="2147483701" r:id="rId6"/>
    <p:sldLayoutId id="2147483714" r:id="rId7"/>
    <p:sldLayoutId id="2147483715" r:id="rId8"/>
    <p:sldLayoutId id="2147483692" r:id="rId9"/>
    <p:sldLayoutId id="2147483686" r:id="rId10"/>
    <p:sldLayoutId id="2147483703" r:id="rId11"/>
    <p:sldLayoutId id="2147483704" r:id="rId12"/>
    <p:sldLayoutId id="2147483687" r:id="rId13"/>
    <p:sldLayoutId id="2147483690" r:id="rId14"/>
    <p:sldLayoutId id="2147483711" r:id="rId15"/>
    <p:sldLayoutId id="2147483698" r:id="rId16"/>
    <p:sldLayoutId id="2147483713" r:id="rId17"/>
    <p:sldLayoutId id="2147483712" r:id="rId18"/>
    <p:sldLayoutId id="2147483709" r:id="rId19"/>
    <p:sldLayoutId id="2147483695" r:id="rId20"/>
    <p:sldLayoutId id="2147483716" r:id="rId21"/>
    <p:sldLayoutId id="2147483693" r:id="rId22"/>
    <p:sldLayoutId id="2147483694" r:id="rId23"/>
    <p:sldLayoutId id="2147483697" r:id="rId24"/>
    <p:sldLayoutId id="2147483708" r:id="rId25"/>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457200" rtl="0" eaLnBrk="1" latinLnBrk="0" hangingPunct="1">
        <a:spcBef>
          <a:spcPct val="0"/>
        </a:spcBef>
        <a:buNone/>
        <a:defRPr sz="3600" b="1"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charset="0"/>
        <a:buChar char="•"/>
        <a:defRPr sz="2800" kern="1200">
          <a:solidFill>
            <a:srgbClr val="FFFFFF"/>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rgbClr val="FFFFFF"/>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rgbClr val="FFFFFF"/>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rgbClr val="FFFFFF"/>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rgbClr val="FFFFFF"/>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microsoft.com/office/2007/relationships/hdphoto" Target="../media/hdphoto2.wdp"/></Relationships>
</file>

<file path=ppt/slides/_rels/slide10.xml.rels><?xml version="1.0" encoding="UTF-8" standalone="yes"?>
<Relationships xmlns="http://schemas.openxmlformats.org/package/2006/relationships"><Relationship Id="rId8" Type="http://schemas.openxmlformats.org/officeDocument/2006/relationships/image" Target="../media/image18.jpg"/><Relationship Id="rId3" Type="http://schemas.openxmlformats.org/officeDocument/2006/relationships/image" Target="../media/image13.jpg"/><Relationship Id="rId7" Type="http://schemas.openxmlformats.org/officeDocument/2006/relationships/image" Target="../media/image17.jpg"/><Relationship Id="rId2" Type="http://schemas.openxmlformats.org/officeDocument/2006/relationships/notesSlide" Target="../notesSlides/notesSlide10.xml"/><Relationship Id="rId1" Type="http://schemas.openxmlformats.org/officeDocument/2006/relationships/slideLayout" Target="../slideLayouts/slideLayout4.xml"/><Relationship Id="rId6" Type="http://schemas.openxmlformats.org/officeDocument/2006/relationships/image" Target="../media/image16.jpg"/><Relationship Id="rId5" Type="http://schemas.openxmlformats.org/officeDocument/2006/relationships/image" Target="../media/image15.jpg"/><Relationship Id="rId10" Type="http://schemas.openxmlformats.org/officeDocument/2006/relationships/image" Target="../media/image20.jpg"/><Relationship Id="rId4" Type="http://schemas.openxmlformats.org/officeDocument/2006/relationships/image" Target="../media/image14.jpg"/><Relationship Id="rId9" Type="http://schemas.openxmlformats.org/officeDocument/2006/relationships/image" Target="../media/image19.jpg"/></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2.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3.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5" Type="http://schemas.openxmlformats.org/officeDocument/2006/relationships/image" Target="../media/image25.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6.tiff"/><Relationship Id="rId2" Type="http://schemas.openxmlformats.org/officeDocument/2006/relationships/notesSlide" Target="../notesSlides/notesSlide22.xml"/><Relationship Id="rId1" Type="http://schemas.openxmlformats.org/officeDocument/2006/relationships/slideLayout" Target="../slideLayouts/slideLayout15.xml"/><Relationship Id="rId5" Type="http://schemas.openxmlformats.org/officeDocument/2006/relationships/image" Target="../media/image28.tiff"/><Relationship Id="rId4" Type="http://schemas.openxmlformats.org/officeDocument/2006/relationships/image" Target="../media/image27.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Matyáš Prokop</a:t>
            </a:r>
          </a:p>
        </p:txBody>
      </p:sp>
      <p:sp>
        <p:nvSpPr>
          <p:cNvPr id="3" name="Text Placeholder 2"/>
          <p:cNvSpPr>
            <a:spLocks noGrp="1"/>
          </p:cNvSpPr>
          <p:nvPr>
            <p:ph type="body" sz="half" idx="2"/>
          </p:nvPr>
        </p:nvSpPr>
        <p:spPr/>
        <p:txBody>
          <a:bodyPr/>
          <a:lstStyle/>
          <a:p>
            <a:r>
              <a:rPr lang="en-US" dirty="0"/>
              <a:t>Principle Architect, Natilik</a:t>
            </a:r>
          </a:p>
        </p:txBody>
      </p:sp>
      <p:pic>
        <p:nvPicPr>
          <p:cNvPr id="7" name="Picture Placeholder 6">
            <a:extLst>
              <a:ext uri="{FF2B5EF4-FFF2-40B4-BE49-F238E27FC236}">
                <a16:creationId xmlns:a16="http://schemas.microsoft.com/office/drawing/2014/main" id="{0D946BC5-A8BC-418F-AA30-E47B783E9462}"/>
              </a:ext>
            </a:extLst>
          </p:cNvPr>
          <p:cNvPicPr>
            <a:picLocks noGrp="1" noChangeAspect="1"/>
          </p:cNvPicPr>
          <p:nvPr>
            <p:ph type="pic" sz="quarter" idx="13"/>
          </p:nvPr>
        </p:nvPicPr>
        <p:blipFill>
          <a:blip r:embed="rId3">
            <a:extLst>
              <a:ext uri="{BEBA8EAE-BF5A-486C-A8C5-ECC9F3942E4B}">
                <a14:imgProps xmlns:a14="http://schemas.microsoft.com/office/drawing/2010/main">
                  <a14:imgLayer r:embed="rId4">
                    <a14:imgEffect>
                      <a14:saturation sat="0"/>
                    </a14:imgEffect>
                  </a14:imgLayer>
                </a14:imgProps>
              </a:ext>
            </a:extLst>
          </a:blip>
          <a:stretch>
            <a:fillRect/>
          </a:stretch>
        </p:blipFill>
        <p:spPr>
          <a:xfrm>
            <a:off x="771868" y="1153143"/>
            <a:ext cx="2480028" cy="2357441"/>
          </a:xfrm>
        </p:spPr>
      </p:pic>
      <p:sp>
        <p:nvSpPr>
          <p:cNvPr id="5" name="Text Placeholder 4"/>
          <p:cNvSpPr>
            <a:spLocks noGrp="1"/>
          </p:cNvSpPr>
          <p:nvPr>
            <p:ph type="body" sz="half" idx="14"/>
          </p:nvPr>
        </p:nvSpPr>
        <p:spPr>
          <a:xfrm>
            <a:off x="3731125" y="2316791"/>
            <a:ext cx="5150482" cy="2123993"/>
          </a:xfrm>
        </p:spPr>
        <p:txBody>
          <a:bodyPr>
            <a:normAutofit fontScale="92500" lnSpcReduction="20000"/>
          </a:bodyPr>
          <a:lstStyle/>
          <a:p>
            <a:r>
              <a:rPr lang="en-US" dirty="0"/>
              <a:t>Starting off as a founder of Bubakov.net (a community-led ISP) whilst still in his teens, seeing the potential of a good network, is in Matyas’ DNA. He has since designed data centers at Google and now stands as Principal Architect at Natilik focusing on service providers, datacenters and DevOps. Alongside this he organizes Network Automation Meet-Ups in London, constantly pushing boundaries and supporting this ever-evolving and exciting industry.</a:t>
            </a:r>
          </a:p>
        </p:txBody>
      </p:sp>
    </p:spTree>
    <p:extLst>
      <p:ext uri="{BB962C8B-B14F-4D97-AF65-F5344CB8AC3E}">
        <p14:creationId xmlns:p14="http://schemas.microsoft.com/office/powerpoint/2010/main" val="19846987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What does a Dataset look like?</a:t>
            </a:r>
          </a:p>
        </p:txBody>
      </p:sp>
      <p:pic>
        <p:nvPicPr>
          <p:cNvPr id="13" name="Picture 12" descr="A blue car driving on a road&#10;&#10;Description automatically generated">
            <a:extLst>
              <a:ext uri="{FF2B5EF4-FFF2-40B4-BE49-F238E27FC236}">
                <a16:creationId xmlns:a16="http://schemas.microsoft.com/office/drawing/2014/main" id="{48F98748-07B9-1C45-AFF4-FC3DB44CA56D}"/>
              </a:ext>
            </a:extLst>
          </p:cNvPr>
          <p:cNvPicPr>
            <a:picLocks noChangeAspect="1"/>
          </p:cNvPicPr>
          <p:nvPr/>
        </p:nvPicPr>
        <p:blipFill>
          <a:blip r:embed="rId3"/>
          <a:stretch>
            <a:fillRect/>
          </a:stretch>
        </p:blipFill>
        <p:spPr>
          <a:xfrm>
            <a:off x="6193732" y="1129187"/>
            <a:ext cx="2097234" cy="1396567"/>
          </a:xfrm>
          <a:prstGeom prst="rect">
            <a:avLst/>
          </a:prstGeom>
        </p:spPr>
      </p:pic>
      <p:pic>
        <p:nvPicPr>
          <p:cNvPr id="15" name="Picture 14" descr="A car parked in a parking lot&#10;&#10;Description automatically generated">
            <a:extLst>
              <a:ext uri="{FF2B5EF4-FFF2-40B4-BE49-F238E27FC236}">
                <a16:creationId xmlns:a16="http://schemas.microsoft.com/office/drawing/2014/main" id="{2B221FF5-6B63-4348-9259-7E4C481FEA50}"/>
              </a:ext>
            </a:extLst>
          </p:cNvPr>
          <p:cNvPicPr>
            <a:picLocks noChangeAspect="1"/>
          </p:cNvPicPr>
          <p:nvPr/>
        </p:nvPicPr>
        <p:blipFill>
          <a:blip r:embed="rId4"/>
          <a:stretch>
            <a:fillRect/>
          </a:stretch>
        </p:blipFill>
        <p:spPr>
          <a:xfrm>
            <a:off x="2564296" y="2914316"/>
            <a:ext cx="3099904" cy="1743696"/>
          </a:xfrm>
          <a:prstGeom prst="rect">
            <a:avLst/>
          </a:prstGeom>
        </p:spPr>
      </p:pic>
      <p:pic>
        <p:nvPicPr>
          <p:cNvPr id="9" name="Picture 8" descr="A blue car on a road&#10;&#10;Description automatically generated">
            <a:extLst>
              <a:ext uri="{FF2B5EF4-FFF2-40B4-BE49-F238E27FC236}">
                <a16:creationId xmlns:a16="http://schemas.microsoft.com/office/drawing/2014/main" id="{2A2D801E-D8E3-2E47-BAFA-6AFF2C7F3F0D}"/>
              </a:ext>
            </a:extLst>
          </p:cNvPr>
          <p:cNvPicPr>
            <a:picLocks noChangeAspect="1"/>
          </p:cNvPicPr>
          <p:nvPr/>
        </p:nvPicPr>
        <p:blipFill>
          <a:blip r:embed="rId5"/>
          <a:stretch>
            <a:fillRect/>
          </a:stretch>
        </p:blipFill>
        <p:spPr>
          <a:xfrm>
            <a:off x="943391" y="1827470"/>
            <a:ext cx="2365513" cy="1774135"/>
          </a:xfrm>
          <a:prstGeom prst="rect">
            <a:avLst/>
          </a:prstGeom>
        </p:spPr>
      </p:pic>
      <p:pic>
        <p:nvPicPr>
          <p:cNvPr id="11" name="Picture 10" descr="A car parked on a city street&#10;&#10;Description automatically generated">
            <a:extLst>
              <a:ext uri="{FF2B5EF4-FFF2-40B4-BE49-F238E27FC236}">
                <a16:creationId xmlns:a16="http://schemas.microsoft.com/office/drawing/2014/main" id="{6BA96172-7E27-1142-90CF-26FC00941733}"/>
              </a:ext>
            </a:extLst>
          </p:cNvPr>
          <p:cNvPicPr>
            <a:picLocks noChangeAspect="1"/>
          </p:cNvPicPr>
          <p:nvPr/>
        </p:nvPicPr>
        <p:blipFill>
          <a:blip r:embed="rId6"/>
          <a:stretch>
            <a:fillRect/>
          </a:stretch>
        </p:blipFill>
        <p:spPr>
          <a:xfrm>
            <a:off x="4741317" y="2189922"/>
            <a:ext cx="2018671" cy="1341397"/>
          </a:xfrm>
          <a:prstGeom prst="rect">
            <a:avLst/>
          </a:prstGeom>
        </p:spPr>
      </p:pic>
      <p:pic>
        <p:nvPicPr>
          <p:cNvPr id="7" name="Picture 6" descr="A car parked in a parking lot&#10;&#10;Description automatically generated">
            <a:extLst>
              <a:ext uri="{FF2B5EF4-FFF2-40B4-BE49-F238E27FC236}">
                <a16:creationId xmlns:a16="http://schemas.microsoft.com/office/drawing/2014/main" id="{13415E91-0F7D-6746-95E3-4D8B23682A03}"/>
              </a:ext>
            </a:extLst>
          </p:cNvPr>
          <p:cNvPicPr>
            <a:picLocks noChangeAspect="1"/>
          </p:cNvPicPr>
          <p:nvPr/>
        </p:nvPicPr>
        <p:blipFill>
          <a:blip r:embed="rId7"/>
          <a:stretch>
            <a:fillRect/>
          </a:stretch>
        </p:blipFill>
        <p:spPr>
          <a:xfrm>
            <a:off x="2646843" y="1152221"/>
            <a:ext cx="2445026" cy="1371931"/>
          </a:xfrm>
          <a:prstGeom prst="rect">
            <a:avLst/>
          </a:prstGeom>
        </p:spPr>
      </p:pic>
      <p:pic>
        <p:nvPicPr>
          <p:cNvPr id="17" name="Picture 16" descr="A car driving down a dirt road&#10;&#10;Description automatically generated">
            <a:extLst>
              <a:ext uri="{FF2B5EF4-FFF2-40B4-BE49-F238E27FC236}">
                <a16:creationId xmlns:a16="http://schemas.microsoft.com/office/drawing/2014/main" id="{A700A87F-8BE0-C147-904E-5711BCBDE6C0}"/>
              </a:ext>
            </a:extLst>
          </p:cNvPr>
          <p:cNvPicPr>
            <a:picLocks noChangeAspect="1"/>
          </p:cNvPicPr>
          <p:nvPr/>
        </p:nvPicPr>
        <p:blipFill>
          <a:blip r:embed="rId8"/>
          <a:stretch>
            <a:fillRect/>
          </a:stretch>
        </p:blipFill>
        <p:spPr>
          <a:xfrm>
            <a:off x="6193732" y="3154518"/>
            <a:ext cx="2552700" cy="1436636"/>
          </a:xfrm>
          <a:prstGeom prst="rect">
            <a:avLst/>
          </a:prstGeom>
        </p:spPr>
      </p:pic>
      <p:pic>
        <p:nvPicPr>
          <p:cNvPr id="19" name="Picture 18" descr="A red car parked in a parking lot&#10;&#10;Description automatically generated">
            <a:extLst>
              <a:ext uri="{FF2B5EF4-FFF2-40B4-BE49-F238E27FC236}">
                <a16:creationId xmlns:a16="http://schemas.microsoft.com/office/drawing/2014/main" id="{695E0FB7-2D5B-1344-A4F8-AD7FF12EE52C}"/>
              </a:ext>
            </a:extLst>
          </p:cNvPr>
          <p:cNvPicPr>
            <a:picLocks noChangeAspect="1"/>
          </p:cNvPicPr>
          <p:nvPr/>
        </p:nvPicPr>
        <p:blipFill>
          <a:blip r:embed="rId9"/>
          <a:stretch>
            <a:fillRect/>
          </a:stretch>
        </p:blipFill>
        <p:spPr>
          <a:xfrm>
            <a:off x="130315" y="3326912"/>
            <a:ext cx="2286000" cy="1282700"/>
          </a:xfrm>
          <a:prstGeom prst="rect">
            <a:avLst/>
          </a:prstGeom>
        </p:spPr>
      </p:pic>
      <p:pic>
        <p:nvPicPr>
          <p:cNvPr id="21" name="Picture 20" descr="A car parked in a parking lot&#10;&#10;Description automatically generated">
            <a:extLst>
              <a:ext uri="{FF2B5EF4-FFF2-40B4-BE49-F238E27FC236}">
                <a16:creationId xmlns:a16="http://schemas.microsoft.com/office/drawing/2014/main" id="{C06504D0-A3DD-0547-A358-5241BA534988}"/>
              </a:ext>
            </a:extLst>
          </p:cNvPr>
          <p:cNvPicPr>
            <a:picLocks noChangeAspect="1"/>
          </p:cNvPicPr>
          <p:nvPr/>
        </p:nvPicPr>
        <p:blipFill>
          <a:blip r:embed="rId10"/>
          <a:stretch>
            <a:fillRect/>
          </a:stretch>
        </p:blipFill>
        <p:spPr>
          <a:xfrm>
            <a:off x="106015" y="1142222"/>
            <a:ext cx="2101026" cy="1391930"/>
          </a:xfrm>
          <a:prstGeom prst="rect">
            <a:avLst/>
          </a:prstGeom>
        </p:spPr>
      </p:pic>
    </p:spTree>
    <p:extLst>
      <p:ext uri="{BB962C8B-B14F-4D97-AF65-F5344CB8AC3E}">
        <p14:creationId xmlns:p14="http://schemas.microsoft.com/office/powerpoint/2010/main" val="8453949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53" y="205979"/>
            <a:ext cx="8809148" cy="857250"/>
          </a:xfrm>
        </p:spPr>
        <p:txBody>
          <a:bodyPr>
            <a:normAutofit/>
          </a:bodyPr>
          <a:lstStyle/>
          <a:p>
            <a:pPr algn="ctr"/>
            <a:r>
              <a:rPr lang="en-US" dirty="0"/>
              <a:t>Annotations</a:t>
            </a:r>
          </a:p>
        </p:txBody>
      </p:sp>
      <p:pic>
        <p:nvPicPr>
          <p:cNvPr id="7" name="Picture 6">
            <a:extLst>
              <a:ext uri="{FF2B5EF4-FFF2-40B4-BE49-F238E27FC236}">
                <a16:creationId xmlns:a16="http://schemas.microsoft.com/office/drawing/2014/main" id="{50A2F197-4738-9C4D-B9DB-DFAD6B0930D4}"/>
              </a:ext>
            </a:extLst>
          </p:cNvPr>
          <p:cNvPicPr>
            <a:picLocks noChangeAspect="1"/>
          </p:cNvPicPr>
          <p:nvPr/>
        </p:nvPicPr>
        <p:blipFill>
          <a:blip r:embed="rId3"/>
          <a:stretch>
            <a:fillRect/>
          </a:stretch>
        </p:blipFill>
        <p:spPr>
          <a:xfrm>
            <a:off x="1119461" y="1102985"/>
            <a:ext cx="6404545" cy="3874292"/>
          </a:xfrm>
          <a:prstGeom prst="rect">
            <a:avLst/>
          </a:prstGeom>
        </p:spPr>
      </p:pic>
    </p:spTree>
    <p:extLst>
      <p:ext uri="{BB962C8B-B14F-4D97-AF65-F5344CB8AC3E}">
        <p14:creationId xmlns:p14="http://schemas.microsoft.com/office/powerpoint/2010/main" val="18178915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How to build a Data Model?</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Upload the Dataset including annotations</a:t>
            </a:r>
          </a:p>
          <a:p>
            <a:pPr marL="457200" indent="-457200">
              <a:buFont typeface="Arial" panose="020B0604020202020204" pitchFamily="34" charset="0"/>
              <a:buChar char="•"/>
            </a:pPr>
            <a:r>
              <a:rPr lang="en-US" dirty="0"/>
              <a:t>Pre-install TensorFlow and TensorFlow models</a:t>
            </a:r>
          </a:p>
          <a:p>
            <a:pPr marL="457200" indent="-457200">
              <a:buFont typeface="Arial" panose="020B0604020202020204" pitchFamily="34" charset="0"/>
              <a:buChar char="•"/>
            </a:pPr>
            <a:r>
              <a:rPr lang="en-US" dirty="0"/>
              <a:t>Use an object detector</a:t>
            </a:r>
          </a:p>
          <a:p>
            <a:pPr marL="457200" indent="-457200">
              <a:buFont typeface="Arial" panose="020B0604020202020204" pitchFamily="34" charset="0"/>
              <a:buChar char="•"/>
            </a:pPr>
            <a:r>
              <a:rPr lang="en-US" dirty="0"/>
              <a:t>Run the Dataset through the TensorFlow model</a:t>
            </a:r>
          </a:p>
          <a:p>
            <a:pPr marL="457200" indent="-457200">
              <a:buFont typeface="Arial" panose="020B0604020202020204" pitchFamily="34" charset="0"/>
              <a:buChar char="•"/>
            </a:pPr>
            <a:r>
              <a:rPr lang="en-US" dirty="0"/>
              <a:t>Export the model to SSD</a:t>
            </a:r>
          </a:p>
        </p:txBody>
      </p:sp>
    </p:spTree>
    <p:extLst>
      <p:ext uri="{BB962C8B-B14F-4D97-AF65-F5344CB8AC3E}">
        <p14:creationId xmlns:p14="http://schemas.microsoft.com/office/powerpoint/2010/main" val="4107127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noAutofit/>
          </a:bodyPr>
          <a:lstStyle/>
          <a:p>
            <a:pPr algn="ctr"/>
            <a:r>
              <a:rPr lang="en-US" sz="2800" dirty="0"/>
              <a:t>Choosing an Object Detector.</a:t>
            </a:r>
            <a:br>
              <a:rPr lang="en-US" sz="2800" dirty="0"/>
            </a:br>
            <a:r>
              <a:rPr lang="en-US" sz="2800" dirty="0"/>
              <a:t>And the winner is...</a:t>
            </a:r>
          </a:p>
        </p:txBody>
      </p:sp>
      <p:sp>
        <p:nvSpPr>
          <p:cNvPr id="3" name="Content Placeholder 2"/>
          <p:cNvSpPr>
            <a:spLocks noGrp="1"/>
          </p:cNvSpPr>
          <p:nvPr>
            <p:ph idx="1"/>
          </p:nvPr>
        </p:nvSpPr>
        <p:spPr/>
        <p:txBody>
          <a:bodyPr>
            <a:normAutofit fontScale="85000" lnSpcReduction="20000"/>
          </a:bodyPr>
          <a:lstStyle/>
          <a:p>
            <a:pPr marL="171450" indent="-171450">
              <a:buFont typeface="Arial" panose="020B0604020202020204" pitchFamily="34" charset="0"/>
              <a:buChar char="•"/>
            </a:pPr>
            <a:r>
              <a:rPr lang="en-GB" sz="3000" dirty="0"/>
              <a:t>SSD with </a:t>
            </a:r>
            <a:r>
              <a:rPr lang="en-GB" sz="3000" dirty="0" err="1"/>
              <a:t>MobileNet</a:t>
            </a:r>
            <a:r>
              <a:rPr lang="en-GB" sz="3000" dirty="0"/>
              <a:t> provides the best accuracy trade-off within the fastest detectors.</a:t>
            </a:r>
          </a:p>
          <a:p>
            <a:pPr marL="171450" indent="-171450">
              <a:buFont typeface="Arial" panose="020B0604020202020204" pitchFamily="34" charset="0"/>
              <a:buChar char="•"/>
            </a:pPr>
            <a:endParaRPr lang="en-GB" sz="3000" dirty="0"/>
          </a:p>
          <a:p>
            <a:pPr marL="171450" indent="-171450">
              <a:buFont typeface="Arial" panose="020B0604020202020204" pitchFamily="34" charset="0"/>
              <a:buChar char="•"/>
            </a:pPr>
            <a:r>
              <a:rPr lang="en-GB" sz="3000" dirty="0"/>
              <a:t>SSD is fast but performs worse for small objects when compared to others.</a:t>
            </a:r>
          </a:p>
          <a:p>
            <a:pPr marL="171450" indent="-171450">
              <a:buFont typeface="Arial" panose="020B0604020202020204" pitchFamily="34" charset="0"/>
              <a:buChar char="•"/>
            </a:pPr>
            <a:endParaRPr lang="en-GB" sz="3000" dirty="0"/>
          </a:p>
          <a:p>
            <a:pPr marL="171450" indent="-171450">
              <a:buFont typeface="Arial" panose="020B0604020202020204" pitchFamily="34" charset="0"/>
              <a:buChar char="•"/>
            </a:pPr>
            <a:r>
              <a:rPr lang="en-GB" sz="3000" dirty="0"/>
              <a:t>For large objects, SSD can outperform Faster R-CNN and R-FCN in accuracy with lighter and faster extractors.</a:t>
            </a:r>
            <a:endParaRPr lang="en-GB" sz="1000" dirty="0"/>
          </a:p>
          <a:p>
            <a:pPr marL="171450" indent="-171450">
              <a:buFont typeface="Arial" panose="020B0604020202020204" pitchFamily="34" charset="0"/>
              <a:buChar char="•"/>
            </a:pPr>
            <a:endParaRPr lang="en-GB" sz="1000" dirty="0"/>
          </a:p>
          <a:p>
            <a:endParaRPr lang="en-GB" sz="1000" dirty="0"/>
          </a:p>
          <a:p>
            <a:pPr algn="r"/>
            <a:r>
              <a:rPr lang="en-GB" sz="1000" dirty="0"/>
              <a:t>Source: https://medium.com/@jonathan_hui/object-detection-speed-and-accuracy-comparison-faster-r-cnn-r-fcn-ssd-and-yolo-5425656ae359</a:t>
            </a:r>
            <a:endParaRPr lang="en-US" sz="1000" dirty="0"/>
          </a:p>
        </p:txBody>
      </p:sp>
    </p:spTree>
    <p:extLst>
      <p:ext uri="{BB962C8B-B14F-4D97-AF65-F5344CB8AC3E}">
        <p14:creationId xmlns:p14="http://schemas.microsoft.com/office/powerpoint/2010/main" val="4274968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normAutofit/>
          </a:bodyPr>
          <a:lstStyle/>
          <a:p>
            <a:r>
              <a:rPr lang="en-US" dirty="0"/>
              <a:t>Building a Data Model</a:t>
            </a:r>
          </a:p>
        </p:txBody>
      </p:sp>
      <p:pic>
        <p:nvPicPr>
          <p:cNvPr id="4" name="Online Media 3" descr="build_model">
            <a:hlinkClick r:id="" action="ppaction://media"/>
            <a:extLst>
              <a:ext uri="{FF2B5EF4-FFF2-40B4-BE49-F238E27FC236}">
                <a16:creationId xmlns:a16="http://schemas.microsoft.com/office/drawing/2014/main" id="{D945DA75-50E7-3746-A1F4-CFC4E065A8AC}"/>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429096" y="1194284"/>
            <a:ext cx="6681787" cy="3394075"/>
          </a:xfrm>
        </p:spPr>
      </p:pic>
    </p:spTree>
    <p:extLst>
      <p:ext uri="{BB962C8B-B14F-4D97-AF65-F5344CB8AC3E}">
        <p14:creationId xmlns:p14="http://schemas.microsoft.com/office/powerpoint/2010/main" val="32443148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1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noAutofit/>
          </a:bodyPr>
          <a:lstStyle/>
          <a:p>
            <a:pPr algn="ctr"/>
            <a:r>
              <a:rPr lang="en-US" sz="2000" dirty="0"/>
              <a:t>Real stuff: Building and converting a TensorFlow model to </a:t>
            </a:r>
            <a:r>
              <a:rPr lang="en-US" sz="2000" dirty="0" err="1"/>
              <a:t>TFLite</a:t>
            </a:r>
            <a:endParaRPr lang="en-US" sz="2000" dirty="0"/>
          </a:p>
        </p:txBody>
      </p:sp>
      <p:sp>
        <p:nvSpPr>
          <p:cNvPr id="5" name="Content Placeholder 4">
            <a:extLst>
              <a:ext uri="{FF2B5EF4-FFF2-40B4-BE49-F238E27FC236}">
                <a16:creationId xmlns:a16="http://schemas.microsoft.com/office/drawing/2014/main" id="{491865B2-732C-AD40-B345-00ED683DBE4E}"/>
              </a:ext>
            </a:extLst>
          </p:cNvPr>
          <p:cNvSpPr>
            <a:spLocks noGrp="1"/>
          </p:cNvSpPr>
          <p:nvPr>
            <p:ph idx="1"/>
          </p:nvPr>
        </p:nvSpPr>
        <p:spPr>
          <a:xfrm>
            <a:off x="288235" y="1234387"/>
            <a:ext cx="8567530" cy="3394472"/>
          </a:xfrm>
        </p:spPr>
        <p:txBody>
          <a:bodyPr>
            <a:normAutofit fontScale="92500" lnSpcReduction="10000"/>
          </a:bodyPr>
          <a:lstStyle/>
          <a:p>
            <a:r>
              <a:rPr lang="en-US" sz="900" dirty="0">
                <a:latin typeface="Consolas" panose="020B0609020204030204" pitchFamily="49" charset="0"/>
                <a:cs typeface="Consolas" panose="020B0609020204030204" pitchFamily="49" charset="0"/>
              </a:rPr>
              <a:t>git clone https://</a:t>
            </a:r>
            <a:r>
              <a:rPr lang="en-US" sz="900" dirty="0" err="1">
                <a:latin typeface="Consolas" panose="020B0609020204030204" pitchFamily="49" charset="0"/>
                <a:cs typeface="Consolas" panose="020B0609020204030204" pitchFamily="49" charset="0"/>
              </a:rPr>
              <a:t>github.com</a:t>
            </a:r>
            <a:r>
              <a:rPr lang="en-US" sz="900" dirty="0">
                <a:latin typeface="Consolas" panose="020B0609020204030204" pitchFamily="49" charset="0"/>
                <a:cs typeface="Consolas" panose="020B0609020204030204" pitchFamily="49" charset="0"/>
              </a:rPr>
              <a:t>/</a:t>
            </a:r>
            <a:r>
              <a:rPr lang="en-US" sz="900" dirty="0" err="1">
                <a:latin typeface="Consolas" panose="020B0609020204030204" pitchFamily="49" charset="0"/>
                <a:cs typeface="Consolas" panose="020B0609020204030204" pitchFamily="49" charset="0"/>
              </a:rPr>
              <a:t>tensorflow</a:t>
            </a:r>
            <a:r>
              <a:rPr lang="en-US" sz="900" dirty="0">
                <a:latin typeface="Consolas" panose="020B0609020204030204" pitchFamily="49" charset="0"/>
                <a:cs typeface="Consolas" panose="020B0609020204030204" pitchFamily="49" charset="0"/>
              </a:rPr>
              <a:t>/models</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cd research/</a:t>
            </a:r>
            <a:r>
              <a:rPr lang="en-US" sz="900" dirty="0" err="1">
                <a:latin typeface="Consolas" panose="020B0609020204030204" pitchFamily="49" charset="0"/>
                <a:cs typeface="Consolas" panose="020B0609020204030204" pitchFamily="49" charset="0"/>
              </a:rPr>
              <a:t>object_detection</a:t>
            </a:r>
            <a:r>
              <a:rPr lang="en-US" sz="900" dirty="0">
                <a:latin typeface="Consolas" panose="020B0609020204030204" pitchFamily="49" charset="0"/>
                <a:cs typeface="Consolas" panose="020B0609020204030204" pitchFamily="49" charset="0"/>
              </a:rPr>
              <a:t>/</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 Download SSD </a:t>
            </a:r>
            <a:r>
              <a:rPr lang="en-US" sz="900" dirty="0" err="1">
                <a:latin typeface="Consolas" panose="020B0609020204030204" pitchFamily="49" charset="0"/>
                <a:cs typeface="Consolas" panose="020B0609020204030204" pitchFamily="49" charset="0"/>
              </a:rPr>
              <a:t>Mobilenet</a:t>
            </a:r>
            <a:r>
              <a:rPr lang="en-US" sz="900" dirty="0">
                <a:latin typeface="Consolas" panose="020B0609020204030204" pitchFamily="49" charset="0"/>
                <a:cs typeface="Consolas" panose="020B0609020204030204" pitchFamily="49" charset="0"/>
              </a:rPr>
              <a:t> V2 – Object detector</a:t>
            </a:r>
          </a:p>
          <a:p>
            <a:r>
              <a:rPr lang="en-US" sz="900" dirty="0" err="1">
                <a:latin typeface="Consolas" panose="020B0609020204030204" pitchFamily="49" charset="0"/>
                <a:cs typeface="Consolas" panose="020B0609020204030204" pitchFamily="49" charset="0"/>
              </a:rPr>
              <a:t>wget</a:t>
            </a:r>
            <a:r>
              <a:rPr lang="en-US" sz="900" dirty="0">
                <a:latin typeface="Consolas" panose="020B0609020204030204" pitchFamily="49" charset="0"/>
                <a:cs typeface="Consolas" panose="020B0609020204030204" pitchFamily="49" charset="0"/>
              </a:rPr>
              <a:t> http://download.tensorflow.org/models/object_detection/ssd_mobilenet_v2_quantized_300x300_coco_2019_01_03.tar.gz</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 Extract Object Detector</a:t>
            </a:r>
          </a:p>
          <a:p>
            <a:r>
              <a:rPr lang="en-US" sz="900" dirty="0">
                <a:latin typeface="Consolas" panose="020B0609020204030204" pitchFamily="49" charset="0"/>
                <a:cs typeface="Consolas" panose="020B0609020204030204" pitchFamily="49" charset="0"/>
              </a:rPr>
              <a:t>tar </a:t>
            </a:r>
            <a:r>
              <a:rPr lang="en-US" sz="900" dirty="0" err="1">
                <a:latin typeface="Consolas" panose="020B0609020204030204" pitchFamily="49" charset="0"/>
                <a:cs typeface="Consolas" panose="020B0609020204030204" pitchFamily="49" charset="0"/>
              </a:rPr>
              <a:t>xzvf</a:t>
            </a:r>
            <a:r>
              <a:rPr lang="en-US" sz="900" dirty="0">
                <a:latin typeface="Consolas" panose="020B0609020204030204" pitchFamily="49" charset="0"/>
                <a:cs typeface="Consolas" panose="020B0609020204030204" pitchFamily="49" charset="0"/>
              </a:rPr>
              <a:t> ssd_mobilenet_v2_quantized_300x300_coco_2019_01_03.tar.gz</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 Start training the model</a:t>
            </a:r>
          </a:p>
          <a:p>
            <a:r>
              <a:rPr lang="en-US" sz="900" dirty="0">
                <a:latin typeface="Consolas" panose="020B0609020204030204" pitchFamily="49" charset="0"/>
                <a:cs typeface="Consolas" panose="020B0609020204030204" pitchFamily="49" charset="0"/>
              </a:rPr>
              <a:t>python3 </a:t>
            </a:r>
            <a:r>
              <a:rPr lang="en-US" sz="900" dirty="0" err="1">
                <a:latin typeface="Consolas" panose="020B0609020204030204" pitchFamily="49" charset="0"/>
                <a:cs typeface="Consolas" panose="020B0609020204030204" pitchFamily="49" charset="0"/>
              </a:rPr>
              <a:t>train.py</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logtostderr</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train_dir</a:t>
            </a:r>
            <a:r>
              <a:rPr lang="en-US" sz="900" dirty="0">
                <a:latin typeface="Consolas" panose="020B0609020204030204" pitchFamily="49" charset="0"/>
                <a:cs typeface="Consolas" panose="020B0609020204030204" pitchFamily="49" charset="0"/>
              </a:rPr>
              <a:t>=training/ --</a:t>
            </a:r>
            <a:r>
              <a:rPr lang="en-US" sz="900" dirty="0" err="1">
                <a:latin typeface="Consolas" panose="020B0609020204030204" pitchFamily="49" charset="0"/>
                <a:cs typeface="Consolas" panose="020B0609020204030204" pitchFamily="49" charset="0"/>
              </a:rPr>
              <a:t>pipeline_config_path</a:t>
            </a:r>
            <a:r>
              <a:rPr lang="en-US" sz="900" dirty="0">
                <a:latin typeface="Consolas" panose="020B0609020204030204" pitchFamily="49" charset="0"/>
                <a:cs typeface="Consolas" panose="020B0609020204030204" pitchFamily="49" charset="0"/>
              </a:rPr>
              <a:t>=training/ssd_mobilenet_v2_quantized_300x300_coco.config</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 Exporting the model to freeze graph</a:t>
            </a:r>
          </a:p>
          <a:p>
            <a:r>
              <a:rPr lang="en-US" sz="900" dirty="0">
                <a:latin typeface="Consolas" panose="020B0609020204030204" pitchFamily="49" charset="0"/>
                <a:cs typeface="Consolas" panose="020B0609020204030204" pitchFamily="49" charset="0"/>
              </a:rPr>
              <a:t>python3 </a:t>
            </a:r>
            <a:r>
              <a:rPr lang="en-US" sz="900" dirty="0" err="1">
                <a:latin typeface="Consolas" panose="020B0609020204030204" pitchFamily="49" charset="0"/>
                <a:cs typeface="Consolas" panose="020B0609020204030204" pitchFamily="49" charset="0"/>
              </a:rPr>
              <a:t>export_tflite_ssd_graph.py</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pipeline_config_path</a:t>
            </a:r>
            <a:r>
              <a:rPr lang="en-US" sz="900" dirty="0">
                <a:latin typeface="Consolas" panose="020B0609020204030204" pitchFamily="49" charset="0"/>
                <a:cs typeface="Consolas" panose="020B0609020204030204" pitchFamily="49" charset="0"/>
              </a:rPr>
              <a:t>=$CONFIG_FILE --</a:t>
            </a:r>
            <a:r>
              <a:rPr lang="en-US" sz="900" dirty="0" err="1">
                <a:latin typeface="Consolas" panose="020B0609020204030204" pitchFamily="49" charset="0"/>
                <a:cs typeface="Consolas" panose="020B0609020204030204" pitchFamily="49" charset="0"/>
              </a:rPr>
              <a:t>trained_checkpoint_prefix</a:t>
            </a:r>
            <a:r>
              <a:rPr lang="en-US" sz="900" dirty="0">
                <a:latin typeface="Consolas" panose="020B0609020204030204" pitchFamily="49" charset="0"/>
                <a:cs typeface="Consolas" panose="020B0609020204030204" pitchFamily="49" charset="0"/>
              </a:rPr>
              <a:t>=$CHECKPOINT_PATH --</a:t>
            </a:r>
            <a:r>
              <a:rPr lang="en-US" sz="900" dirty="0" err="1">
                <a:latin typeface="Consolas" panose="020B0609020204030204" pitchFamily="49" charset="0"/>
                <a:cs typeface="Consolas" panose="020B0609020204030204" pitchFamily="49" charset="0"/>
              </a:rPr>
              <a:t>output_directory</a:t>
            </a:r>
            <a:r>
              <a:rPr lang="en-US" sz="900" dirty="0">
                <a:latin typeface="Consolas" panose="020B0609020204030204" pitchFamily="49" charset="0"/>
                <a:cs typeface="Consolas" panose="020B0609020204030204" pitchFamily="49" charset="0"/>
              </a:rPr>
              <a:t>=$OUTPUT_DIR --</a:t>
            </a:r>
            <a:r>
              <a:rPr lang="en-US" sz="900" dirty="0" err="1">
                <a:latin typeface="Consolas" panose="020B0609020204030204" pitchFamily="49" charset="0"/>
                <a:cs typeface="Consolas" panose="020B0609020204030204" pitchFamily="49" charset="0"/>
              </a:rPr>
              <a:t>add_postprocessing_op</a:t>
            </a:r>
            <a:r>
              <a:rPr lang="en-US" sz="900" dirty="0">
                <a:latin typeface="Consolas" panose="020B0609020204030204" pitchFamily="49" charset="0"/>
                <a:cs typeface="Consolas" panose="020B0609020204030204" pitchFamily="49" charset="0"/>
              </a:rPr>
              <a:t>=true</a:t>
            </a: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cd ~/</a:t>
            </a:r>
            <a:r>
              <a:rPr lang="en-US" sz="900" dirty="0" err="1">
                <a:latin typeface="Consolas" panose="020B0609020204030204" pitchFamily="49" charset="0"/>
                <a:cs typeface="Consolas" panose="020B0609020204030204" pitchFamily="49" charset="0"/>
              </a:rPr>
              <a:t>tensorflow</a:t>
            </a:r>
            <a:endParaRPr lang="en-US" sz="900" dirty="0">
              <a:latin typeface="Consolas" panose="020B0609020204030204" pitchFamily="49" charset="0"/>
              <a:cs typeface="Consolas" panose="020B0609020204030204" pitchFamily="49" charset="0"/>
            </a:endParaRPr>
          </a:p>
          <a:p>
            <a:endParaRPr lang="en-US" sz="900" dirty="0">
              <a:latin typeface="Consolas" panose="020B0609020204030204" pitchFamily="49" charset="0"/>
              <a:cs typeface="Consolas" panose="020B0609020204030204" pitchFamily="49" charset="0"/>
            </a:endParaRPr>
          </a:p>
          <a:p>
            <a:r>
              <a:rPr lang="en-US" sz="900" dirty="0">
                <a:latin typeface="Consolas" panose="020B0609020204030204" pitchFamily="49" charset="0"/>
                <a:cs typeface="Consolas" panose="020B0609020204030204" pitchFamily="49" charset="0"/>
              </a:rPr>
              <a:t># Converting freeze graph to </a:t>
            </a:r>
            <a:r>
              <a:rPr lang="en-US" sz="900" dirty="0" err="1">
                <a:latin typeface="Consolas" panose="020B0609020204030204" pitchFamily="49" charset="0"/>
                <a:cs typeface="Consolas" panose="020B0609020204030204" pitchFamily="49" charset="0"/>
              </a:rPr>
              <a:t>TFLite</a:t>
            </a:r>
            <a:endParaRPr lang="en-US" sz="900" dirty="0">
              <a:latin typeface="Consolas" panose="020B0609020204030204" pitchFamily="49" charset="0"/>
              <a:cs typeface="Consolas" panose="020B0609020204030204" pitchFamily="49" charset="0"/>
            </a:endParaRPr>
          </a:p>
          <a:p>
            <a:r>
              <a:rPr lang="en-US" sz="900" dirty="0" err="1">
                <a:latin typeface="Consolas" panose="020B0609020204030204" pitchFamily="49" charset="0"/>
                <a:cs typeface="Consolas" panose="020B0609020204030204" pitchFamily="49" charset="0"/>
              </a:rPr>
              <a:t>bazel</a:t>
            </a:r>
            <a:r>
              <a:rPr lang="en-US" sz="900" dirty="0">
                <a:latin typeface="Consolas" panose="020B0609020204030204" pitchFamily="49" charset="0"/>
                <a:cs typeface="Consolas" panose="020B0609020204030204" pitchFamily="49" charset="0"/>
              </a:rPr>
              <a:t> run -c opt </a:t>
            </a:r>
            <a:r>
              <a:rPr lang="en-US" sz="900" dirty="0" err="1">
                <a:latin typeface="Consolas" panose="020B0609020204030204" pitchFamily="49" charset="0"/>
                <a:cs typeface="Consolas" panose="020B0609020204030204" pitchFamily="49" charset="0"/>
              </a:rPr>
              <a:t>tensorflow</a:t>
            </a:r>
            <a:r>
              <a:rPr lang="en-US" sz="900" dirty="0">
                <a:latin typeface="Consolas" panose="020B0609020204030204" pitchFamily="49" charset="0"/>
                <a:cs typeface="Consolas" panose="020B0609020204030204" pitchFamily="49" charset="0"/>
              </a:rPr>
              <a:t>/lite/</a:t>
            </a:r>
            <a:r>
              <a:rPr lang="en-US" sz="900" dirty="0" err="1">
                <a:latin typeface="Consolas" panose="020B0609020204030204" pitchFamily="49" charset="0"/>
                <a:cs typeface="Consolas" panose="020B0609020204030204" pitchFamily="49" charset="0"/>
              </a:rPr>
              <a:t>toco:toco</a:t>
            </a:r>
            <a:r>
              <a:rPr lang="en-US" sz="900" dirty="0">
                <a:latin typeface="Consolas" panose="020B0609020204030204" pitchFamily="49" charset="0"/>
                <a:cs typeface="Consolas" panose="020B0609020204030204" pitchFamily="49" charset="0"/>
              </a:rPr>
              <a:t> -- --</a:t>
            </a:r>
            <a:r>
              <a:rPr lang="en-US" sz="900" dirty="0" err="1">
                <a:latin typeface="Consolas" panose="020B0609020204030204" pitchFamily="49" charset="0"/>
                <a:cs typeface="Consolas" panose="020B0609020204030204" pitchFamily="49" charset="0"/>
              </a:rPr>
              <a:t>input_file</a:t>
            </a:r>
            <a:r>
              <a:rPr lang="en-US" sz="900" dirty="0">
                <a:latin typeface="Consolas" panose="020B0609020204030204" pitchFamily="49" charset="0"/>
                <a:cs typeface="Consolas" panose="020B0609020204030204" pitchFamily="49" charset="0"/>
              </a:rPr>
              <a:t>=$OUTPUT_DIR/</a:t>
            </a:r>
            <a:r>
              <a:rPr lang="en-US" sz="900" dirty="0" err="1">
                <a:latin typeface="Consolas" panose="020B0609020204030204" pitchFamily="49" charset="0"/>
                <a:cs typeface="Consolas" panose="020B0609020204030204" pitchFamily="49" charset="0"/>
              </a:rPr>
              <a:t>tflite_graph.pb</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output_file</a:t>
            </a:r>
            <a:r>
              <a:rPr lang="en-US" sz="900" dirty="0">
                <a:latin typeface="Consolas" panose="020B0609020204030204" pitchFamily="49" charset="0"/>
                <a:cs typeface="Consolas" panose="020B0609020204030204" pitchFamily="49" charset="0"/>
              </a:rPr>
              <a:t>=$OUTPUT_DIR/</a:t>
            </a:r>
            <a:r>
              <a:rPr lang="en-US" sz="900" dirty="0" err="1">
                <a:latin typeface="Consolas" panose="020B0609020204030204" pitchFamily="49" charset="0"/>
                <a:cs typeface="Consolas" panose="020B0609020204030204" pitchFamily="49" charset="0"/>
              </a:rPr>
              <a:t>detect.tflite</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input_shapes</a:t>
            </a:r>
            <a:r>
              <a:rPr lang="en-US" sz="900" dirty="0">
                <a:latin typeface="Consolas" panose="020B0609020204030204" pitchFamily="49" charset="0"/>
                <a:cs typeface="Consolas" panose="020B0609020204030204" pitchFamily="49" charset="0"/>
              </a:rPr>
              <a:t>=1,300,300,3 --</a:t>
            </a:r>
            <a:r>
              <a:rPr lang="en-US" sz="900" dirty="0" err="1">
                <a:latin typeface="Consolas" panose="020B0609020204030204" pitchFamily="49" charset="0"/>
                <a:cs typeface="Consolas" panose="020B0609020204030204" pitchFamily="49" charset="0"/>
              </a:rPr>
              <a:t>input_arrays</a:t>
            </a:r>
            <a:r>
              <a:rPr lang="en-US" sz="900" dirty="0">
                <a:latin typeface="Consolas" panose="020B0609020204030204" pitchFamily="49" charset="0"/>
                <a:cs typeface="Consolas" panose="020B0609020204030204" pitchFamily="49" charset="0"/>
              </a:rPr>
              <a:t>=</a:t>
            </a:r>
            <a:r>
              <a:rPr lang="en-US" sz="900" dirty="0" err="1">
                <a:latin typeface="Consolas" panose="020B0609020204030204" pitchFamily="49" charset="0"/>
                <a:cs typeface="Consolas" panose="020B0609020204030204" pitchFamily="49" charset="0"/>
              </a:rPr>
              <a:t>normalized_input_image_tensor</a:t>
            </a:r>
            <a:r>
              <a:rPr lang="en-US" sz="900" dirty="0">
                <a:latin typeface="Consolas" panose="020B0609020204030204" pitchFamily="49" charset="0"/>
                <a:cs typeface="Consolas" panose="020B0609020204030204" pitchFamily="49" charset="0"/>
              </a:rPr>
              <a:t> --</a:t>
            </a:r>
            <a:r>
              <a:rPr lang="en-US" sz="900" dirty="0" err="1">
                <a:latin typeface="Consolas" panose="020B0609020204030204" pitchFamily="49" charset="0"/>
                <a:cs typeface="Consolas" panose="020B0609020204030204" pitchFamily="49" charset="0"/>
              </a:rPr>
              <a:t>output_arrays</a:t>
            </a:r>
            <a:r>
              <a:rPr lang="en-US" sz="900" dirty="0">
                <a:latin typeface="Consolas" panose="020B0609020204030204" pitchFamily="49" charset="0"/>
                <a:cs typeface="Consolas" panose="020B0609020204030204" pitchFamily="49" charset="0"/>
              </a:rPr>
              <a:t>=TFLite_Detection_PostProcess,TFLite_Detection_PostProcess:1,TFLite_Detection_PostProcess:2,TFLite_Detection_PostProcess:3 --</a:t>
            </a:r>
            <a:r>
              <a:rPr lang="en-US" sz="900" dirty="0" err="1">
                <a:latin typeface="Consolas" panose="020B0609020204030204" pitchFamily="49" charset="0"/>
                <a:cs typeface="Consolas" panose="020B0609020204030204" pitchFamily="49" charset="0"/>
              </a:rPr>
              <a:t>inference_type</a:t>
            </a:r>
            <a:r>
              <a:rPr lang="en-US" sz="900" dirty="0">
                <a:latin typeface="Consolas" panose="020B0609020204030204" pitchFamily="49" charset="0"/>
                <a:cs typeface="Consolas" panose="020B0609020204030204" pitchFamily="49" charset="0"/>
              </a:rPr>
              <a:t>=QUANTIZED_UINT8 --</a:t>
            </a:r>
            <a:r>
              <a:rPr lang="en-US" sz="900" dirty="0" err="1">
                <a:latin typeface="Consolas" panose="020B0609020204030204" pitchFamily="49" charset="0"/>
                <a:cs typeface="Consolas" panose="020B0609020204030204" pitchFamily="49" charset="0"/>
              </a:rPr>
              <a:t>mean_values</a:t>
            </a:r>
            <a:r>
              <a:rPr lang="en-US" sz="900" dirty="0">
                <a:latin typeface="Consolas" panose="020B0609020204030204" pitchFamily="49" charset="0"/>
                <a:cs typeface="Consolas" panose="020B0609020204030204" pitchFamily="49" charset="0"/>
              </a:rPr>
              <a:t>=128 --</a:t>
            </a:r>
            <a:r>
              <a:rPr lang="en-US" sz="900" dirty="0" err="1">
                <a:latin typeface="Consolas" panose="020B0609020204030204" pitchFamily="49" charset="0"/>
                <a:cs typeface="Consolas" panose="020B0609020204030204" pitchFamily="49" charset="0"/>
              </a:rPr>
              <a:t>std_values</a:t>
            </a:r>
            <a:r>
              <a:rPr lang="en-US" sz="900" dirty="0">
                <a:latin typeface="Consolas" panose="020B0609020204030204" pitchFamily="49" charset="0"/>
                <a:cs typeface="Consolas" panose="020B0609020204030204" pitchFamily="49" charset="0"/>
              </a:rPr>
              <a:t>=128 --</a:t>
            </a:r>
            <a:r>
              <a:rPr lang="en-US" sz="900" dirty="0" err="1">
                <a:latin typeface="Consolas" panose="020B0609020204030204" pitchFamily="49" charset="0"/>
                <a:cs typeface="Consolas" panose="020B0609020204030204" pitchFamily="49" charset="0"/>
              </a:rPr>
              <a:t>change_concat_input_ranges</a:t>
            </a:r>
            <a:r>
              <a:rPr lang="en-US" sz="900" dirty="0">
                <a:latin typeface="Consolas" panose="020B0609020204030204" pitchFamily="49" charset="0"/>
                <a:cs typeface="Consolas" panose="020B0609020204030204" pitchFamily="49" charset="0"/>
              </a:rPr>
              <a:t>=false --</a:t>
            </a:r>
            <a:r>
              <a:rPr lang="en-US" sz="900" dirty="0" err="1">
                <a:latin typeface="Consolas" panose="020B0609020204030204" pitchFamily="49" charset="0"/>
                <a:cs typeface="Consolas" panose="020B0609020204030204" pitchFamily="49" charset="0"/>
              </a:rPr>
              <a:t>allow_custom_ops</a:t>
            </a:r>
            <a:endParaRPr lang="en-US" sz="900" dirty="0">
              <a:latin typeface="Consolas" panose="020B0609020204030204" pitchFamily="49" charset="0"/>
              <a:cs typeface="Consolas" panose="020B0609020204030204" pitchFamily="49" charset="0"/>
            </a:endParaRPr>
          </a:p>
          <a:p>
            <a:endParaRPr lang="en-US" sz="900" dirty="0">
              <a:latin typeface="Consolas" panose="020B0609020204030204" pitchFamily="49" charset="0"/>
              <a:cs typeface="Consolas" panose="020B0609020204030204" pitchFamily="49" charset="0"/>
            </a:endParaRPr>
          </a:p>
          <a:p>
            <a:endParaRPr lang="en-US" sz="900" dirty="0">
              <a:latin typeface="Consolas" panose="020B0609020204030204" pitchFamily="49" charset="0"/>
              <a:cs typeface="Consolas" panose="020B0609020204030204" pitchFamily="49" charset="0"/>
            </a:endParaRPr>
          </a:p>
          <a:p>
            <a:endParaRPr lang="en-US" sz="9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06478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noAutofit/>
          </a:bodyPr>
          <a:lstStyle/>
          <a:p>
            <a:r>
              <a:rPr lang="en-US" sz="2800" dirty="0"/>
              <a:t>Putting all things together</a:t>
            </a:r>
          </a:p>
        </p:txBody>
      </p:sp>
      <p:sp>
        <p:nvSpPr>
          <p:cNvPr id="6" name="TextBox 5">
            <a:extLst>
              <a:ext uri="{FF2B5EF4-FFF2-40B4-BE49-F238E27FC236}">
                <a16:creationId xmlns:a16="http://schemas.microsoft.com/office/drawing/2014/main" id="{C3C71376-E239-0040-92A9-6DA348FC899D}"/>
              </a:ext>
            </a:extLst>
          </p:cNvPr>
          <p:cNvSpPr txBox="1"/>
          <p:nvPr/>
        </p:nvSpPr>
        <p:spPr>
          <a:xfrm>
            <a:off x="144077" y="2571750"/>
            <a:ext cx="8542723" cy="369332"/>
          </a:xfrm>
          <a:prstGeom prst="rect">
            <a:avLst/>
          </a:prstGeom>
          <a:noFill/>
        </p:spPr>
        <p:txBody>
          <a:bodyPr wrap="none" rtlCol="0">
            <a:spAutoFit/>
          </a:bodyPr>
          <a:lstStyle/>
          <a:p>
            <a:r>
              <a:rPr lang="en-US" dirty="0">
                <a:latin typeface="Consolas" panose="020B0609020204030204" pitchFamily="49" charset="0"/>
                <a:cs typeface="Consolas" panose="020B0609020204030204" pitchFamily="49" charset="0"/>
              </a:rPr>
              <a:t>python3 </a:t>
            </a:r>
            <a:r>
              <a:rPr lang="en-US" dirty="0" err="1">
                <a:latin typeface="Consolas" panose="020B0609020204030204" pitchFamily="49" charset="0"/>
                <a:cs typeface="Consolas" panose="020B0609020204030204" pitchFamily="49" charset="0"/>
              </a:rPr>
              <a:t>TFLite_detection_webcam.py</a:t>
            </a:r>
            <a:r>
              <a:rPr lang="en-US" dirty="0">
                <a:latin typeface="Consolas" panose="020B0609020204030204" pitchFamily="49" charset="0"/>
                <a:cs typeface="Consolas" panose="020B0609020204030204" pitchFamily="49" charset="0"/>
              </a:rPr>
              <a:t> --</a:t>
            </a:r>
            <a:r>
              <a:rPr lang="en-US" dirty="0" err="1">
                <a:latin typeface="Consolas" panose="020B0609020204030204" pitchFamily="49" charset="0"/>
                <a:cs typeface="Consolas" panose="020B0609020204030204" pitchFamily="49" charset="0"/>
              </a:rPr>
              <a:t>modeldir</a:t>
            </a:r>
            <a:r>
              <a:rPr lang="en-US" dirty="0">
                <a:latin typeface="Consolas" panose="020B0609020204030204" pitchFamily="49" charset="0"/>
                <a:cs typeface="Consolas" panose="020B0609020204030204" pitchFamily="49" charset="0"/>
              </a:rPr>
              <a:t>=</a:t>
            </a:r>
            <a:r>
              <a:rPr lang="en-US" dirty="0" err="1">
                <a:latin typeface="Consolas" panose="020B0609020204030204" pitchFamily="49" charset="0"/>
                <a:cs typeface="Consolas" panose="020B0609020204030204" pitchFamily="49" charset="0"/>
              </a:rPr>
              <a:t>tflite_graphs</a:t>
            </a:r>
            <a:r>
              <a:rPr lang="en-US" dirty="0">
                <a:latin typeface="Consolas" panose="020B0609020204030204" pitchFamily="49" charset="0"/>
                <a:cs typeface="Consolas" panose="020B0609020204030204" pitchFamily="49" charset="0"/>
              </a:rPr>
              <a:t>/plates</a:t>
            </a:r>
          </a:p>
        </p:txBody>
      </p:sp>
    </p:spTree>
    <p:extLst>
      <p:ext uri="{BB962C8B-B14F-4D97-AF65-F5344CB8AC3E}">
        <p14:creationId xmlns:p14="http://schemas.microsoft.com/office/powerpoint/2010/main" val="35548653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Car Plate Detection</a:t>
            </a:r>
          </a:p>
        </p:txBody>
      </p:sp>
      <p:pic>
        <p:nvPicPr>
          <p:cNvPr id="11" name="Online Media 10" descr="car_plate_detection.mp4">
            <a:hlinkClick r:id="" action="ppaction://media"/>
            <a:extLst>
              <a:ext uri="{FF2B5EF4-FFF2-40B4-BE49-F238E27FC236}">
                <a16:creationId xmlns:a16="http://schemas.microsoft.com/office/drawing/2014/main" id="{E9861798-9544-8443-9FCD-16FF449AB0B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19468" y="1212572"/>
            <a:ext cx="5387009" cy="3481035"/>
          </a:xfrm>
          <a:prstGeom prst="rect">
            <a:avLst/>
          </a:prstGeom>
        </p:spPr>
      </p:pic>
    </p:spTree>
    <p:extLst>
      <p:ext uri="{BB962C8B-B14F-4D97-AF65-F5344CB8AC3E}">
        <p14:creationId xmlns:p14="http://schemas.microsoft.com/office/powerpoint/2010/main" val="133735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Car Plate Recognition</a:t>
            </a:r>
          </a:p>
        </p:txBody>
      </p:sp>
      <p:pic>
        <p:nvPicPr>
          <p:cNvPr id="5" name="Content Placeholder 4">
            <a:extLst>
              <a:ext uri="{FF2B5EF4-FFF2-40B4-BE49-F238E27FC236}">
                <a16:creationId xmlns:a16="http://schemas.microsoft.com/office/drawing/2014/main" id="{8AAD7C75-D25F-CA4B-8E88-2B1E5EB1DBE3}"/>
              </a:ext>
            </a:extLst>
          </p:cNvPr>
          <p:cNvPicPr>
            <a:picLocks noGrp="1" noChangeAspect="1"/>
          </p:cNvPicPr>
          <p:nvPr>
            <p:ph idx="1"/>
          </p:nvPr>
        </p:nvPicPr>
        <p:blipFill>
          <a:blip r:embed="rId3"/>
          <a:stretch>
            <a:fillRect/>
          </a:stretch>
        </p:blipFill>
        <p:spPr>
          <a:xfrm>
            <a:off x="3009900" y="3492012"/>
            <a:ext cx="3124200" cy="889000"/>
          </a:xfrm>
        </p:spPr>
      </p:pic>
      <p:sp>
        <p:nvSpPr>
          <p:cNvPr id="6" name="TextBox 5">
            <a:extLst>
              <a:ext uri="{FF2B5EF4-FFF2-40B4-BE49-F238E27FC236}">
                <a16:creationId xmlns:a16="http://schemas.microsoft.com/office/drawing/2014/main" id="{6960A038-9164-0C42-9A49-5F078AED20FF}"/>
              </a:ext>
            </a:extLst>
          </p:cNvPr>
          <p:cNvSpPr txBox="1"/>
          <p:nvPr/>
        </p:nvSpPr>
        <p:spPr>
          <a:xfrm>
            <a:off x="347870" y="1431235"/>
            <a:ext cx="7533860" cy="1692771"/>
          </a:xfrm>
          <a:prstGeom prst="rect">
            <a:avLst/>
          </a:prstGeom>
          <a:noFill/>
        </p:spPr>
        <p:txBody>
          <a:bodyPr wrap="square" rtlCol="0">
            <a:spAutoFit/>
          </a:bodyPr>
          <a:lstStyle/>
          <a:p>
            <a:pPr marL="285750" indent="-285750">
              <a:buFont typeface="Arial" panose="020B0604020202020204" pitchFamily="34" charset="0"/>
              <a:buChar char="•"/>
            </a:pPr>
            <a:r>
              <a:rPr lang="en-US" sz="2600" dirty="0"/>
              <a:t>OCR after car plate detection</a:t>
            </a:r>
          </a:p>
          <a:p>
            <a:pPr marL="285750" indent="-285750">
              <a:buFont typeface="Arial" panose="020B0604020202020204" pitchFamily="34" charset="0"/>
              <a:buChar char="•"/>
            </a:pPr>
            <a:r>
              <a:rPr lang="en-US" sz="2600" dirty="0"/>
              <a:t>Using OpenCV2 and Google’s Tesseract</a:t>
            </a:r>
          </a:p>
          <a:p>
            <a:pPr marL="285750" indent="-285750">
              <a:buFont typeface="Arial" panose="020B0604020202020204" pitchFamily="34" charset="0"/>
              <a:buChar char="•"/>
            </a:pPr>
            <a:r>
              <a:rPr lang="en-US" sz="2600" dirty="0"/>
              <a:t>Using UK car plate font</a:t>
            </a:r>
          </a:p>
          <a:p>
            <a:pPr marL="285750" indent="-285750">
              <a:buFont typeface="Arial" panose="020B0604020202020204" pitchFamily="34" charset="0"/>
              <a:buChar char="•"/>
            </a:pPr>
            <a:endParaRPr lang="en-US" sz="2600" dirty="0"/>
          </a:p>
        </p:txBody>
      </p:sp>
    </p:spTree>
    <p:extLst>
      <p:ext uri="{BB962C8B-B14F-4D97-AF65-F5344CB8AC3E}">
        <p14:creationId xmlns:p14="http://schemas.microsoft.com/office/powerpoint/2010/main" val="35885247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Car Plate Recognition</a:t>
            </a:r>
          </a:p>
        </p:txBody>
      </p:sp>
      <p:pic>
        <p:nvPicPr>
          <p:cNvPr id="7" name="Online Media 6" descr="car_plate_reco.mp4">
            <a:hlinkClick r:id="" action="ppaction://media"/>
            <a:extLst>
              <a:ext uri="{FF2B5EF4-FFF2-40B4-BE49-F238E27FC236}">
                <a16:creationId xmlns:a16="http://schemas.microsoft.com/office/drawing/2014/main" id="{529050D9-BB23-B34A-86C9-356ADB2B576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247878" y="1063229"/>
            <a:ext cx="6648243" cy="3893765"/>
          </a:xfrm>
          <a:prstGeom prst="rect">
            <a:avLst/>
          </a:prstGeom>
        </p:spPr>
      </p:pic>
    </p:spTree>
    <p:extLst>
      <p:ext uri="{BB962C8B-B14F-4D97-AF65-F5344CB8AC3E}">
        <p14:creationId xmlns:p14="http://schemas.microsoft.com/office/powerpoint/2010/main" val="4095095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733"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p:txBody>
          <a:bodyPr>
            <a:normAutofit/>
          </a:bodyPr>
          <a:lstStyle/>
          <a:p>
            <a:pPr algn="ctr"/>
            <a:r>
              <a:rPr lang="en-GB" dirty="0"/>
              <a:t>Deep Learning with TensorFlow</a:t>
            </a:r>
            <a:endParaRPr lang="en-US" dirty="0"/>
          </a:p>
        </p:txBody>
      </p:sp>
      <p:sp>
        <p:nvSpPr>
          <p:cNvPr id="4" name="Text Placeholder 3"/>
          <p:cNvSpPr>
            <a:spLocks noGrp="1"/>
          </p:cNvSpPr>
          <p:nvPr>
            <p:ph type="body" sz="quarter" idx="15"/>
          </p:nvPr>
        </p:nvSpPr>
        <p:spPr/>
        <p:txBody>
          <a:bodyPr/>
          <a:lstStyle/>
          <a:p>
            <a:r>
              <a:rPr lang="en-US" dirty="0"/>
              <a:t>Principle Architect, Natilik</a:t>
            </a:r>
          </a:p>
        </p:txBody>
      </p:sp>
      <p:sp>
        <p:nvSpPr>
          <p:cNvPr id="5" name="Text Placeholder 4"/>
          <p:cNvSpPr>
            <a:spLocks noGrp="1"/>
          </p:cNvSpPr>
          <p:nvPr>
            <p:ph type="body" sz="quarter" idx="16"/>
          </p:nvPr>
        </p:nvSpPr>
        <p:spPr/>
        <p:txBody>
          <a:bodyPr/>
          <a:lstStyle/>
          <a:p>
            <a:r>
              <a:rPr lang="en-US" dirty="0"/>
              <a:t>@maty0609</a:t>
            </a:r>
          </a:p>
        </p:txBody>
      </p:sp>
      <p:sp>
        <p:nvSpPr>
          <p:cNvPr id="6" name="Text Placeholder 5"/>
          <p:cNvSpPr>
            <a:spLocks noGrp="1"/>
          </p:cNvSpPr>
          <p:nvPr>
            <p:ph type="body" sz="quarter" idx="17"/>
          </p:nvPr>
        </p:nvSpPr>
        <p:spPr/>
        <p:txBody>
          <a:bodyPr/>
          <a:lstStyle/>
          <a:p>
            <a:r>
              <a:rPr lang="en-US" dirty="0"/>
              <a:t>Matyáš Prokop</a:t>
            </a:r>
          </a:p>
        </p:txBody>
      </p:sp>
    </p:spTree>
    <p:extLst>
      <p:ext uri="{BB962C8B-B14F-4D97-AF65-F5344CB8AC3E}">
        <p14:creationId xmlns:p14="http://schemas.microsoft.com/office/powerpoint/2010/main" val="38290358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Summary</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Running on Raspberry Pi</a:t>
            </a:r>
          </a:p>
          <a:p>
            <a:pPr marL="457200" indent="-457200">
              <a:buFont typeface="Arial" panose="020B0604020202020204" pitchFamily="34" charset="0"/>
              <a:buChar char="•"/>
            </a:pPr>
            <a:r>
              <a:rPr lang="en-US" dirty="0"/>
              <a:t>Recording cars with a camera</a:t>
            </a:r>
          </a:p>
          <a:p>
            <a:pPr marL="457200" indent="-457200">
              <a:buFont typeface="Arial" panose="020B0604020202020204" pitchFamily="34" charset="0"/>
              <a:buChar char="•"/>
            </a:pPr>
            <a:r>
              <a:rPr lang="en-US" dirty="0"/>
              <a:t>Car plate recognition with TensorFlow Lite</a:t>
            </a:r>
          </a:p>
          <a:p>
            <a:pPr marL="457200" indent="-457200">
              <a:buFont typeface="Arial" panose="020B0604020202020204" pitchFamily="34" charset="0"/>
              <a:buChar char="•"/>
            </a:pPr>
            <a:r>
              <a:rPr lang="en-US" dirty="0"/>
              <a:t>Reading car plates with Google’s Tesseract</a:t>
            </a:r>
          </a:p>
          <a:p>
            <a:pPr marL="457200" indent="-457200">
              <a:buFont typeface="Arial" panose="020B0604020202020204" pitchFamily="34" charset="0"/>
              <a:buChar char="•"/>
            </a:pPr>
            <a:r>
              <a:rPr lang="en-US" dirty="0"/>
              <a:t>Sending the car plate details to the API</a:t>
            </a:r>
          </a:p>
        </p:txBody>
      </p:sp>
    </p:spTree>
    <p:extLst>
      <p:ext uri="{BB962C8B-B14F-4D97-AF65-F5344CB8AC3E}">
        <p14:creationId xmlns:p14="http://schemas.microsoft.com/office/powerpoint/2010/main" val="1414864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What can be improved?</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High resolution camera</a:t>
            </a:r>
          </a:p>
          <a:p>
            <a:pPr marL="457200" indent="-457200">
              <a:buFont typeface="Arial" panose="020B0604020202020204" pitchFamily="34" charset="0"/>
              <a:buChar char="•"/>
            </a:pPr>
            <a:r>
              <a:rPr lang="en-US" dirty="0"/>
              <a:t>TensorFlow for OCR</a:t>
            </a:r>
          </a:p>
          <a:p>
            <a:pPr marL="457200" indent="-457200">
              <a:buFont typeface="Arial" panose="020B0604020202020204" pitchFamily="34" charset="0"/>
              <a:buChar char="•"/>
            </a:pPr>
            <a:r>
              <a:rPr lang="en-US" dirty="0"/>
              <a:t>Edge GPU accelerator</a:t>
            </a:r>
          </a:p>
        </p:txBody>
      </p:sp>
    </p:spTree>
    <p:extLst>
      <p:ext uri="{BB962C8B-B14F-4D97-AF65-F5344CB8AC3E}">
        <p14:creationId xmlns:p14="http://schemas.microsoft.com/office/powerpoint/2010/main" val="1999096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3897CCC-2C70-A647-BD3B-980A17290F0E}"/>
              </a:ext>
            </a:extLst>
          </p:cNvPr>
          <p:cNvSpPr txBox="1">
            <a:spLocks/>
          </p:cNvSpPr>
          <p:nvPr/>
        </p:nvSpPr>
        <p:spPr>
          <a:xfrm>
            <a:off x="457200" y="205979"/>
            <a:ext cx="8229600" cy="85725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3600" b="0" kern="1200">
                <a:solidFill>
                  <a:srgbClr val="FFFFFF"/>
                </a:solidFill>
                <a:latin typeface="+mj-lt"/>
                <a:ea typeface="+mj-ea"/>
                <a:cs typeface="+mj-cs"/>
              </a:defRPr>
            </a:lvl1pPr>
          </a:lstStyle>
          <a:p>
            <a:r>
              <a:rPr lang="en-US" dirty="0"/>
              <a:t>Links</a:t>
            </a:r>
          </a:p>
        </p:txBody>
      </p:sp>
      <p:sp>
        <p:nvSpPr>
          <p:cNvPr id="2" name="Rectangle 1">
            <a:extLst>
              <a:ext uri="{FF2B5EF4-FFF2-40B4-BE49-F238E27FC236}">
                <a16:creationId xmlns:a16="http://schemas.microsoft.com/office/drawing/2014/main" id="{7F43F466-E565-494D-9878-C5A8C3493E9C}"/>
              </a:ext>
            </a:extLst>
          </p:cNvPr>
          <p:cNvSpPr/>
          <p:nvPr/>
        </p:nvSpPr>
        <p:spPr>
          <a:xfrm>
            <a:off x="1933766" y="1902365"/>
            <a:ext cx="6588144" cy="400110"/>
          </a:xfrm>
          <a:prstGeom prst="rect">
            <a:avLst/>
          </a:prstGeom>
        </p:spPr>
        <p:txBody>
          <a:bodyPr wrap="square">
            <a:spAutoFit/>
          </a:bodyPr>
          <a:lstStyle/>
          <a:p>
            <a:r>
              <a:rPr lang="en-GB" sz="2000" dirty="0">
                <a:solidFill>
                  <a:schemeClr val="bg1"/>
                </a:solidFill>
              </a:rPr>
              <a:t>https://git.matyasprokop.com/mprokop/devnetcreate2020</a:t>
            </a:r>
            <a:endParaRPr lang="en-US" sz="2000" dirty="0">
              <a:solidFill>
                <a:schemeClr val="bg1"/>
              </a:solidFill>
            </a:endParaRPr>
          </a:p>
        </p:txBody>
      </p:sp>
      <p:pic>
        <p:nvPicPr>
          <p:cNvPr id="6" name="Picture 5">
            <a:extLst>
              <a:ext uri="{FF2B5EF4-FFF2-40B4-BE49-F238E27FC236}">
                <a16:creationId xmlns:a16="http://schemas.microsoft.com/office/drawing/2014/main" id="{97CE35FA-8CCE-9D4E-B36D-719A527B6B55}"/>
              </a:ext>
            </a:extLst>
          </p:cNvPr>
          <p:cNvPicPr>
            <a:picLocks noChangeAspect="1"/>
          </p:cNvPicPr>
          <p:nvPr/>
        </p:nvPicPr>
        <p:blipFill>
          <a:blip r:embed="rId3"/>
          <a:stretch>
            <a:fillRect/>
          </a:stretch>
        </p:blipFill>
        <p:spPr>
          <a:xfrm>
            <a:off x="1416573" y="2398360"/>
            <a:ext cx="411397" cy="411397"/>
          </a:xfrm>
          <a:prstGeom prst="rect">
            <a:avLst/>
          </a:prstGeom>
        </p:spPr>
      </p:pic>
      <p:sp>
        <p:nvSpPr>
          <p:cNvPr id="7" name="Rectangle 6">
            <a:extLst>
              <a:ext uri="{FF2B5EF4-FFF2-40B4-BE49-F238E27FC236}">
                <a16:creationId xmlns:a16="http://schemas.microsoft.com/office/drawing/2014/main" id="{436E2B40-E4D4-5345-96CB-5572C4E602E1}"/>
              </a:ext>
            </a:extLst>
          </p:cNvPr>
          <p:cNvSpPr/>
          <p:nvPr/>
        </p:nvSpPr>
        <p:spPr>
          <a:xfrm>
            <a:off x="1933765" y="2440425"/>
            <a:ext cx="4377095" cy="400110"/>
          </a:xfrm>
          <a:prstGeom prst="rect">
            <a:avLst/>
          </a:prstGeom>
        </p:spPr>
        <p:txBody>
          <a:bodyPr wrap="square">
            <a:spAutoFit/>
          </a:bodyPr>
          <a:lstStyle/>
          <a:p>
            <a:r>
              <a:rPr lang="en-GB" sz="2000" dirty="0">
                <a:solidFill>
                  <a:schemeClr val="bg1"/>
                </a:solidFill>
              </a:rPr>
              <a:t>https://twitter.com/maty0609</a:t>
            </a:r>
            <a:endParaRPr lang="en-US" sz="2000" dirty="0">
              <a:solidFill>
                <a:schemeClr val="bg1"/>
              </a:solidFill>
            </a:endParaRPr>
          </a:p>
        </p:txBody>
      </p:sp>
      <p:pic>
        <p:nvPicPr>
          <p:cNvPr id="8" name="Picture 7">
            <a:extLst>
              <a:ext uri="{FF2B5EF4-FFF2-40B4-BE49-F238E27FC236}">
                <a16:creationId xmlns:a16="http://schemas.microsoft.com/office/drawing/2014/main" id="{8EAF6828-D687-2440-BD3F-F60F1E24B142}"/>
              </a:ext>
            </a:extLst>
          </p:cNvPr>
          <p:cNvPicPr>
            <a:picLocks noChangeAspect="1"/>
          </p:cNvPicPr>
          <p:nvPr/>
        </p:nvPicPr>
        <p:blipFill>
          <a:blip r:embed="rId4"/>
          <a:stretch>
            <a:fillRect/>
          </a:stretch>
        </p:blipFill>
        <p:spPr>
          <a:xfrm>
            <a:off x="1310776" y="2903636"/>
            <a:ext cx="622990" cy="622990"/>
          </a:xfrm>
          <a:prstGeom prst="rect">
            <a:avLst/>
          </a:prstGeom>
        </p:spPr>
      </p:pic>
      <p:sp>
        <p:nvSpPr>
          <p:cNvPr id="9" name="Rectangle 8">
            <a:extLst>
              <a:ext uri="{FF2B5EF4-FFF2-40B4-BE49-F238E27FC236}">
                <a16:creationId xmlns:a16="http://schemas.microsoft.com/office/drawing/2014/main" id="{F735B096-C31B-0443-A1BC-CA54CE1222E0}"/>
              </a:ext>
            </a:extLst>
          </p:cNvPr>
          <p:cNvSpPr/>
          <p:nvPr/>
        </p:nvSpPr>
        <p:spPr>
          <a:xfrm>
            <a:off x="1933766" y="3030465"/>
            <a:ext cx="4857548" cy="400110"/>
          </a:xfrm>
          <a:prstGeom prst="rect">
            <a:avLst/>
          </a:prstGeom>
        </p:spPr>
        <p:txBody>
          <a:bodyPr wrap="none">
            <a:spAutoFit/>
          </a:bodyPr>
          <a:lstStyle/>
          <a:p>
            <a:r>
              <a:rPr lang="en-GB" sz="2000" dirty="0">
                <a:solidFill>
                  <a:schemeClr val="bg1"/>
                </a:solidFill>
              </a:rPr>
              <a:t>https://www.linkedin.com/in/matyasprokop/</a:t>
            </a:r>
            <a:endParaRPr lang="en-US" sz="2000" dirty="0">
              <a:solidFill>
                <a:schemeClr val="bg1"/>
              </a:solidFill>
            </a:endParaRPr>
          </a:p>
        </p:txBody>
      </p:sp>
      <p:pic>
        <p:nvPicPr>
          <p:cNvPr id="11" name="Picture 10">
            <a:extLst>
              <a:ext uri="{FF2B5EF4-FFF2-40B4-BE49-F238E27FC236}">
                <a16:creationId xmlns:a16="http://schemas.microsoft.com/office/drawing/2014/main" id="{3774C7BC-90DE-0341-A090-39BFA624771C}"/>
              </a:ext>
            </a:extLst>
          </p:cNvPr>
          <p:cNvPicPr>
            <a:picLocks noChangeAspect="1"/>
          </p:cNvPicPr>
          <p:nvPr/>
        </p:nvPicPr>
        <p:blipFill>
          <a:blip r:embed="rId5"/>
          <a:stretch>
            <a:fillRect/>
          </a:stretch>
        </p:blipFill>
        <p:spPr>
          <a:xfrm>
            <a:off x="1400750" y="1902365"/>
            <a:ext cx="369332" cy="369332"/>
          </a:xfrm>
          <a:prstGeom prst="rect">
            <a:avLst/>
          </a:prstGeom>
        </p:spPr>
      </p:pic>
    </p:spTree>
    <p:extLst>
      <p:ext uri="{BB962C8B-B14F-4D97-AF65-F5344CB8AC3E}">
        <p14:creationId xmlns:p14="http://schemas.microsoft.com/office/powerpoint/2010/main" val="1529363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997138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Agenda</a:t>
            </a:r>
          </a:p>
        </p:txBody>
      </p:sp>
      <p:sp>
        <p:nvSpPr>
          <p:cNvPr id="4" name="Content Placeholder 3"/>
          <p:cNvSpPr>
            <a:spLocks noGrp="1"/>
          </p:cNvSpPr>
          <p:nvPr>
            <p:ph sz="half" idx="2"/>
          </p:nvPr>
        </p:nvSpPr>
        <p:spPr>
          <a:xfrm>
            <a:off x="457200" y="1365685"/>
            <a:ext cx="7920183" cy="2963466"/>
          </a:xfrm>
        </p:spPr>
        <p:txBody>
          <a:bodyPr>
            <a:normAutofit/>
          </a:bodyPr>
          <a:lstStyle/>
          <a:p>
            <a:r>
              <a:rPr lang="en-US" dirty="0"/>
              <a:t>How did we get here?</a:t>
            </a:r>
          </a:p>
          <a:p>
            <a:r>
              <a:rPr lang="en-US" dirty="0"/>
              <a:t>Introduction to TensorFlow</a:t>
            </a:r>
          </a:p>
          <a:p>
            <a:r>
              <a:rPr lang="en-US" dirty="0"/>
              <a:t>TensorFlow, TensorFlow Lite</a:t>
            </a:r>
          </a:p>
          <a:p>
            <a:r>
              <a:rPr lang="en-US" dirty="0"/>
              <a:t>Data models and Datasets</a:t>
            </a:r>
          </a:p>
          <a:p>
            <a:r>
              <a:rPr lang="en-US" dirty="0"/>
              <a:t>TensorFlow and car recognition</a:t>
            </a:r>
          </a:p>
          <a:p>
            <a:r>
              <a:rPr lang="en-US" dirty="0"/>
              <a:t>What can we improve?</a:t>
            </a:r>
          </a:p>
          <a:p>
            <a:endParaRPr lang="en-US" dirty="0"/>
          </a:p>
          <a:p>
            <a:endParaRPr lang="en-US" dirty="0"/>
          </a:p>
        </p:txBody>
      </p:sp>
    </p:spTree>
    <p:extLst>
      <p:ext uri="{BB962C8B-B14F-4D97-AF65-F5344CB8AC3E}">
        <p14:creationId xmlns:p14="http://schemas.microsoft.com/office/powerpoint/2010/main" val="1634702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What do we want to build?</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Car recognition</a:t>
            </a:r>
          </a:p>
          <a:p>
            <a:pPr marL="457200" indent="-457200">
              <a:buFont typeface="Arial" panose="020B0604020202020204" pitchFamily="34" charset="0"/>
              <a:buChar char="•"/>
            </a:pPr>
            <a:r>
              <a:rPr lang="en-US" dirty="0"/>
              <a:t>Car plate recognition</a:t>
            </a:r>
          </a:p>
          <a:p>
            <a:pPr marL="457200" indent="-457200">
              <a:buFont typeface="Arial" panose="020B0604020202020204" pitchFamily="34" charset="0"/>
              <a:buChar char="•"/>
            </a:pPr>
            <a:r>
              <a:rPr lang="en-US" dirty="0"/>
              <a:t>Reading of a car plate</a:t>
            </a:r>
          </a:p>
          <a:p>
            <a:pPr marL="457200" indent="-457200">
              <a:buFont typeface="Arial" panose="020B0604020202020204" pitchFamily="34" charset="0"/>
              <a:buChar char="•"/>
            </a:pPr>
            <a:r>
              <a:rPr lang="en-US" dirty="0"/>
              <a:t>Sending data to a database</a:t>
            </a:r>
          </a:p>
        </p:txBody>
      </p:sp>
    </p:spTree>
    <p:extLst>
      <p:ext uri="{BB962C8B-B14F-4D97-AF65-F5344CB8AC3E}">
        <p14:creationId xmlns:p14="http://schemas.microsoft.com/office/powerpoint/2010/main" val="35165352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What do we need?</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Raspberry Pi</a:t>
            </a:r>
          </a:p>
          <a:p>
            <a:pPr marL="457200" indent="-457200">
              <a:buFont typeface="Arial" panose="020B0604020202020204" pitchFamily="34" charset="0"/>
              <a:buChar char="•"/>
            </a:pPr>
            <a:r>
              <a:rPr lang="en-US" dirty="0"/>
              <a:t>Camera</a:t>
            </a:r>
          </a:p>
          <a:p>
            <a:pPr marL="457200" indent="-457200">
              <a:buFont typeface="Arial" panose="020B0604020202020204" pitchFamily="34" charset="0"/>
              <a:buChar char="•"/>
            </a:pPr>
            <a:r>
              <a:rPr lang="en-US" dirty="0"/>
              <a:t>Data set</a:t>
            </a:r>
          </a:p>
          <a:p>
            <a:pPr marL="457200" indent="-457200">
              <a:buFont typeface="Arial" panose="020B0604020202020204" pitchFamily="34" charset="0"/>
              <a:buChar char="•"/>
            </a:pPr>
            <a:r>
              <a:rPr lang="en-US" dirty="0"/>
              <a:t>GPU</a:t>
            </a:r>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endParaRPr lang="en-US" dirty="0"/>
          </a:p>
          <a:p>
            <a:pPr marL="457200" indent="-457200">
              <a:buFont typeface="Arial" panose="020B0604020202020204" pitchFamily="34" charset="0"/>
              <a:buChar char="•"/>
            </a:pPr>
            <a:endParaRPr lang="en-US" dirty="0"/>
          </a:p>
        </p:txBody>
      </p:sp>
    </p:spTree>
    <p:extLst>
      <p:ext uri="{BB962C8B-B14F-4D97-AF65-F5344CB8AC3E}">
        <p14:creationId xmlns:p14="http://schemas.microsoft.com/office/powerpoint/2010/main" val="3282351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Introduction to TensorFlow</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sz="2400" dirty="0"/>
              <a:t>Developed by Google</a:t>
            </a:r>
          </a:p>
          <a:p>
            <a:pPr marL="457200" indent="-457200">
              <a:buFont typeface="Arial" panose="020B0604020202020204" pitchFamily="34" charset="0"/>
              <a:buChar char="•"/>
            </a:pPr>
            <a:r>
              <a:rPr lang="en-US" sz="2400" dirty="0"/>
              <a:t>Used by Google, Uber, Spotify</a:t>
            </a:r>
          </a:p>
          <a:p>
            <a:pPr marL="457200" indent="-457200">
              <a:buFont typeface="Arial" panose="020B0604020202020204" pitchFamily="34" charset="0"/>
              <a:buChar char="•"/>
            </a:pPr>
            <a:r>
              <a:rPr lang="en-US" sz="2400" dirty="0"/>
              <a:t>Object Detection, Text Classification, Face Recognition</a:t>
            </a:r>
          </a:p>
          <a:p>
            <a:pPr marL="457200" indent="-457200">
              <a:buFont typeface="Arial" panose="020B0604020202020204" pitchFamily="34" charset="0"/>
              <a:buChar char="•"/>
            </a:pPr>
            <a:r>
              <a:rPr lang="en-US" sz="2400" dirty="0"/>
              <a:t>Once training is done TensorFlow can be run on many different platforms</a:t>
            </a:r>
          </a:p>
          <a:p>
            <a:pPr marL="457200" indent="-457200">
              <a:buFont typeface="Arial" panose="020B0604020202020204" pitchFamily="34" charset="0"/>
              <a:buChar char="•"/>
            </a:pPr>
            <a:r>
              <a:rPr lang="en-GB" sz="2400" dirty="0"/>
              <a:t>Incorporates different API to built at scale deep learning architecture like CNN or RNN</a:t>
            </a:r>
            <a:endParaRPr lang="en-US" sz="2400" dirty="0"/>
          </a:p>
          <a:p>
            <a:pPr marL="457200" indent="-457200">
              <a:buFont typeface="Arial" panose="020B0604020202020204" pitchFamily="34" charset="0"/>
              <a:buChar char="•"/>
            </a:pPr>
            <a:endParaRPr lang="en-US" sz="2400" dirty="0"/>
          </a:p>
        </p:txBody>
      </p:sp>
    </p:spTree>
    <p:extLst>
      <p:ext uri="{BB962C8B-B14F-4D97-AF65-F5344CB8AC3E}">
        <p14:creationId xmlns:p14="http://schemas.microsoft.com/office/powerpoint/2010/main" val="40161227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How to build a Data Model? Go big!</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We need a HUGE data set</a:t>
            </a:r>
          </a:p>
          <a:p>
            <a:pPr marL="457200" indent="-457200">
              <a:buFont typeface="Arial" panose="020B0604020202020204" pitchFamily="34" charset="0"/>
              <a:buChar char="•"/>
            </a:pPr>
            <a:r>
              <a:rPr lang="en-US" dirty="0"/>
              <a:t>We need a LOT of GPU</a:t>
            </a:r>
          </a:p>
          <a:p>
            <a:pPr marL="457200" indent="-457200">
              <a:buFont typeface="Arial" panose="020B0604020202020204" pitchFamily="34" charset="0"/>
              <a:buChar char="•"/>
            </a:pPr>
            <a:r>
              <a:rPr lang="en-US" dirty="0"/>
              <a:t>We need a LOT of time</a:t>
            </a:r>
          </a:p>
          <a:p>
            <a:pPr marL="457200" indent="-457200">
              <a:buFont typeface="Arial" panose="020B0604020202020204" pitchFamily="34" charset="0"/>
              <a:buChar char="•"/>
            </a:pPr>
            <a:r>
              <a:rPr lang="en-US" dirty="0"/>
              <a:t>TensorFlow needs to be compiled and installed</a:t>
            </a:r>
          </a:p>
        </p:txBody>
      </p:sp>
    </p:spTree>
    <p:extLst>
      <p:ext uri="{BB962C8B-B14F-4D97-AF65-F5344CB8AC3E}">
        <p14:creationId xmlns:p14="http://schemas.microsoft.com/office/powerpoint/2010/main" val="41936745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p>
            <a:r>
              <a:rPr lang="en-US" dirty="0"/>
              <a:t>What is a Dataset?</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Large collection of small pictures</a:t>
            </a:r>
          </a:p>
          <a:p>
            <a:pPr marL="457200" indent="-457200">
              <a:buFont typeface="Arial" panose="020B0604020202020204" pitchFamily="34" charset="0"/>
              <a:buChar char="•"/>
            </a:pPr>
            <a:r>
              <a:rPr lang="en-US" dirty="0"/>
              <a:t>Various angles, scales, noise levels, picture qualities and object sizes</a:t>
            </a:r>
          </a:p>
          <a:p>
            <a:pPr marL="457200" indent="-457200">
              <a:buFont typeface="Arial" panose="020B0604020202020204" pitchFamily="34" charset="0"/>
              <a:buChar char="•"/>
            </a:pPr>
            <a:r>
              <a:rPr lang="en-US" dirty="0"/>
              <a:t>Pictures are named and annotated</a:t>
            </a:r>
          </a:p>
          <a:p>
            <a:pPr marL="457200" indent="-457200">
              <a:buFont typeface="Arial" panose="020B0604020202020204" pitchFamily="34" charset="0"/>
              <a:buChar char="•"/>
            </a:pPr>
            <a:r>
              <a:rPr lang="en-US" dirty="0"/>
              <a:t>Test and training pictures</a:t>
            </a:r>
          </a:p>
        </p:txBody>
      </p:sp>
    </p:spTree>
    <p:extLst>
      <p:ext uri="{BB962C8B-B14F-4D97-AF65-F5344CB8AC3E}">
        <p14:creationId xmlns:p14="http://schemas.microsoft.com/office/powerpoint/2010/main" val="1878898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0153" y="205979"/>
            <a:ext cx="8809148" cy="857250"/>
          </a:xfrm>
        </p:spPr>
        <p:txBody>
          <a:bodyPr>
            <a:normAutofit fontScale="90000"/>
          </a:bodyPr>
          <a:lstStyle/>
          <a:p>
            <a:r>
              <a:rPr lang="en-US" dirty="0"/>
              <a:t>How to improve a Dataset? Data Augmentation!</a:t>
            </a:r>
          </a:p>
        </p:txBody>
      </p:sp>
      <p:sp>
        <p:nvSpPr>
          <p:cNvPr id="3" name="Content Placeholder 2"/>
          <p:cNvSpPr>
            <a:spLocks noGrp="1"/>
          </p:cNvSpPr>
          <p:nvPr>
            <p:ph idx="1"/>
          </p:nvPr>
        </p:nvSpPr>
        <p:spPr/>
        <p:txBody>
          <a:bodyPr>
            <a:normAutofit/>
          </a:bodyPr>
          <a:lstStyle/>
          <a:p>
            <a:pPr marL="457200" indent="-457200">
              <a:buFont typeface="Arial" panose="020B0604020202020204" pitchFamily="34" charset="0"/>
              <a:buChar char="•"/>
            </a:pPr>
            <a:r>
              <a:rPr lang="en-US" dirty="0"/>
              <a:t>Smaller sizes of pictures</a:t>
            </a:r>
          </a:p>
          <a:p>
            <a:pPr marL="457200" indent="-457200">
              <a:buFont typeface="Arial" panose="020B0604020202020204" pitchFamily="34" charset="0"/>
              <a:buChar char="•"/>
            </a:pPr>
            <a:r>
              <a:rPr lang="en-US" dirty="0"/>
              <a:t>Increasing diversity</a:t>
            </a:r>
          </a:p>
          <a:p>
            <a:pPr marL="457200" indent="-457200">
              <a:buFont typeface="Arial" panose="020B0604020202020204" pitchFamily="34" charset="0"/>
              <a:buChar char="•"/>
            </a:pPr>
            <a:r>
              <a:rPr lang="en-US" dirty="0"/>
              <a:t>Cropping, padding and horizontal flipping</a:t>
            </a:r>
          </a:p>
          <a:p>
            <a:pPr marL="457200" indent="-457200">
              <a:buFont typeface="Arial" panose="020B0604020202020204" pitchFamily="34" charset="0"/>
              <a:buChar char="•"/>
            </a:pPr>
            <a:r>
              <a:rPr lang="en-US" dirty="0"/>
              <a:t>Adding noise to the pictures</a:t>
            </a:r>
          </a:p>
        </p:txBody>
      </p:sp>
    </p:spTree>
    <p:extLst>
      <p:ext uri="{BB962C8B-B14F-4D97-AF65-F5344CB8AC3E}">
        <p14:creationId xmlns:p14="http://schemas.microsoft.com/office/powerpoint/2010/main" val="33163487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evNet Create">
  <a:themeElements>
    <a:clrScheme name="DevNet Create 1">
      <a:dk1>
        <a:sysClr val="windowText" lastClr="000000"/>
      </a:dk1>
      <a:lt1>
        <a:sysClr val="window" lastClr="FFFFFF"/>
      </a:lt1>
      <a:dk2>
        <a:srgbClr val="1F497D"/>
      </a:dk2>
      <a:lt2>
        <a:srgbClr val="EEECE1"/>
      </a:lt2>
      <a:accent1>
        <a:srgbClr val="492E8A"/>
      </a:accent1>
      <a:accent2>
        <a:srgbClr val="4DC1B8"/>
      </a:accent2>
      <a:accent3>
        <a:srgbClr val="F15C5B"/>
      </a:accent3>
      <a:accent4>
        <a:srgbClr val="0D6F97"/>
      </a:accent4>
      <a:accent5>
        <a:srgbClr val="F3981F"/>
      </a:accent5>
      <a:accent6>
        <a:srgbClr val="47C8F5"/>
      </a:accent6>
      <a:hlink>
        <a:srgbClr val="0000FF"/>
      </a:hlink>
      <a:folHlink>
        <a:srgbClr val="800080"/>
      </a:folHlink>
    </a:clrScheme>
    <a:fontScheme name="Module">
      <a:maj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Corbel"/>
        <a:ea typeface=""/>
        <a:cs typeface=""/>
        <a:font script="Jpan" typeface="ＭＳ ゴシック"/>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8073</TotalTime>
  <Words>1048</Words>
  <Application>Microsoft Macintosh PowerPoint</Application>
  <PresentationFormat>On-screen Show (16:9)</PresentationFormat>
  <Paragraphs>140</Paragraphs>
  <Slides>23</Slides>
  <Notes>22</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CiscoSans ExtraLight</vt:lpstr>
      <vt:lpstr>Consolas</vt:lpstr>
      <vt:lpstr>Corbel</vt:lpstr>
      <vt:lpstr>DevNet Create</vt:lpstr>
      <vt:lpstr>Matyáš Prokop</vt:lpstr>
      <vt:lpstr>PowerPoint Presentation</vt:lpstr>
      <vt:lpstr>Agenda</vt:lpstr>
      <vt:lpstr>What do we want to build?</vt:lpstr>
      <vt:lpstr>What do we need?</vt:lpstr>
      <vt:lpstr>Introduction to TensorFlow</vt:lpstr>
      <vt:lpstr>How to build a Data Model? Go big!</vt:lpstr>
      <vt:lpstr>What is a Dataset?</vt:lpstr>
      <vt:lpstr>How to improve a Dataset? Data Augmentation!</vt:lpstr>
      <vt:lpstr>What does a Dataset look like?</vt:lpstr>
      <vt:lpstr>Annotations</vt:lpstr>
      <vt:lpstr>How to build a Data Model?</vt:lpstr>
      <vt:lpstr>Choosing an Object Detector. And the winner is...</vt:lpstr>
      <vt:lpstr>Building a Data Model</vt:lpstr>
      <vt:lpstr>Real stuff: Building and converting a TensorFlow model to TFLite</vt:lpstr>
      <vt:lpstr>Putting all things together</vt:lpstr>
      <vt:lpstr>Car Plate Detection</vt:lpstr>
      <vt:lpstr>Car Plate Recognition</vt:lpstr>
      <vt:lpstr>Car Plate Recognition</vt:lpstr>
      <vt:lpstr>Summary</vt:lpstr>
      <vt:lpstr>What can be improved?</vt:lpstr>
      <vt:lpstr>PowerPoint Presentation</vt:lpstr>
      <vt:lpstr>PowerPoint Presentation</vt:lpstr>
    </vt:vector>
  </TitlesOfParts>
  <Company>cisco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xueqing li</dc:creator>
  <cp:lastModifiedBy>Matyáš Prokop</cp:lastModifiedBy>
  <cp:revision>201</cp:revision>
  <dcterms:created xsi:type="dcterms:W3CDTF">2017-04-11T18:51:10Z</dcterms:created>
  <dcterms:modified xsi:type="dcterms:W3CDTF">2020-03-01T12:45:17Z</dcterms:modified>
</cp:coreProperties>
</file>